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1" r:id="rId5"/>
    <p:sldId id="268" r:id="rId6"/>
    <p:sldId id="270" r:id="rId7"/>
    <p:sldId id="280" r:id="rId8"/>
    <p:sldId id="274" r:id="rId9"/>
    <p:sldId id="275" r:id="rId10"/>
    <p:sldId id="277" r:id="rId11"/>
    <p:sldId id="282" r:id="rId12"/>
    <p:sldId id="260" r:id="rId13"/>
    <p:sldId id="279" r:id="rId14"/>
    <p:sldId id="264" r:id="rId15"/>
    <p:sldId id="284" r:id="rId16"/>
    <p:sldId id="285" r:id="rId17"/>
    <p:sldId id="261" r:id="rId18"/>
    <p:sldId id="263" r:id="rId19"/>
    <p:sldId id="288" r:id="rId20"/>
    <p:sldId id="286" r:id="rId21"/>
    <p:sldId id="267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CE3AF-74EB-4F71-9686-B628B2A3F38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1D18FD1-4033-4EEA-ABA4-E263C7CC4B75}">
      <dgm:prSet phldrT="[Tekst]"/>
      <dgm:spPr/>
      <dgm:t>
        <a:bodyPr/>
        <a:lstStyle/>
        <a:p>
          <a:r>
            <a:rPr lang="da-DK" dirty="0" err="1" smtClean="0"/>
            <a:t>Rideklub</a:t>
          </a:r>
          <a:endParaRPr lang="da-DK" dirty="0"/>
        </a:p>
      </dgm:t>
    </dgm:pt>
    <dgm:pt modelId="{174010B8-FDCC-4945-AC9A-9CF791E3F04E}" type="parTrans" cxnId="{5DFA0F3D-0BC1-456C-9D78-D9998207B2B3}">
      <dgm:prSet/>
      <dgm:spPr/>
      <dgm:t>
        <a:bodyPr/>
        <a:lstStyle/>
        <a:p>
          <a:endParaRPr lang="da-DK"/>
        </a:p>
      </dgm:t>
    </dgm:pt>
    <dgm:pt modelId="{D3E20AEA-E82A-41C7-B7E1-2E7F565DA9AD}" type="sibTrans" cxnId="{5DFA0F3D-0BC1-456C-9D78-D9998207B2B3}">
      <dgm:prSet/>
      <dgm:spPr/>
      <dgm:t>
        <a:bodyPr/>
        <a:lstStyle/>
        <a:p>
          <a:endParaRPr lang="da-DK"/>
        </a:p>
      </dgm:t>
    </dgm:pt>
    <dgm:pt modelId="{112F557E-BF71-44C2-8DB6-9E6CCF12101F}">
      <dgm:prSet phldrT="[Tekst]" custT="1"/>
      <dgm:spPr/>
      <dgm:t>
        <a:bodyPr/>
        <a:lstStyle/>
        <a:p>
          <a:r>
            <a:rPr lang="da-DK" sz="1400" dirty="0" smtClean="0"/>
            <a:t>Med-lemmer</a:t>
          </a:r>
          <a:endParaRPr lang="da-DK" sz="1400" dirty="0"/>
        </a:p>
      </dgm:t>
    </dgm:pt>
    <dgm:pt modelId="{1658E048-2A59-47D5-9257-510DB9887E7C}" type="sibTrans" cxnId="{0067979C-7B3C-4FB6-9590-89487A22F17F}">
      <dgm:prSet/>
      <dgm:spPr/>
      <dgm:t>
        <a:bodyPr/>
        <a:lstStyle/>
        <a:p>
          <a:endParaRPr lang="da-DK"/>
        </a:p>
      </dgm:t>
    </dgm:pt>
    <dgm:pt modelId="{64F5DAD4-01CC-401D-BD5A-47F42098CCEB}" type="parTrans" cxnId="{0067979C-7B3C-4FB6-9590-89487A22F17F}">
      <dgm:prSet/>
      <dgm:spPr/>
      <dgm:t>
        <a:bodyPr/>
        <a:lstStyle/>
        <a:p>
          <a:endParaRPr lang="da-DK"/>
        </a:p>
      </dgm:t>
    </dgm:pt>
    <dgm:pt modelId="{5E86AF6C-A485-4FF8-9071-DE969E085197}">
      <dgm:prSet phldrT="[Tekst]" custT="1"/>
      <dgm:spPr/>
      <dgm:t>
        <a:bodyPr/>
        <a:lstStyle/>
        <a:p>
          <a:r>
            <a:rPr lang="da-DK" sz="1400" dirty="0" smtClean="0"/>
            <a:t>Forældre og familie</a:t>
          </a:r>
          <a:endParaRPr lang="da-DK" sz="1400" dirty="0"/>
        </a:p>
      </dgm:t>
    </dgm:pt>
    <dgm:pt modelId="{2B150669-1892-46AB-8D3A-58DDCFC982D2}" type="sibTrans" cxnId="{D2F9C32D-DAE4-4D51-BD72-1EC4F3517B3D}">
      <dgm:prSet/>
      <dgm:spPr/>
      <dgm:t>
        <a:bodyPr/>
        <a:lstStyle/>
        <a:p>
          <a:endParaRPr lang="da-DK"/>
        </a:p>
      </dgm:t>
    </dgm:pt>
    <dgm:pt modelId="{D59D8BE4-0869-4806-93A3-1C461D1CF429}" type="parTrans" cxnId="{D2F9C32D-DAE4-4D51-BD72-1EC4F3517B3D}">
      <dgm:prSet/>
      <dgm:spPr/>
      <dgm:t>
        <a:bodyPr/>
        <a:lstStyle/>
        <a:p>
          <a:endParaRPr lang="da-DK"/>
        </a:p>
      </dgm:t>
    </dgm:pt>
    <dgm:pt modelId="{01DC7D28-7E3C-4D76-A702-C87F92EA145F}">
      <dgm:prSet phldrT="[Tekst]" custT="1"/>
      <dgm:spPr/>
      <dgm:t>
        <a:bodyPr/>
        <a:lstStyle/>
        <a:p>
          <a:r>
            <a:rPr lang="da-DK" sz="1400" dirty="0" err="1" smtClean="0"/>
            <a:t>Arbejds-givere</a:t>
          </a:r>
          <a:endParaRPr lang="da-DK" sz="1400" dirty="0"/>
        </a:p>
      </dgm:t>
    </dgm:pt>
    <dgm:pt modelId="{101B0AA3-E219-4EEF-8613-4393E0AC86B4}" type="sibTrans" cxnId="{D20C0C5F-D4E3-4692-B745-02FA0BA210AC}">
      <dgm:prSet/>
      <dgm:spPr/>
      <dgm:t>
        <a:bodyPr/>
        <a:lstStyle/>
        <a:p>
          <a:endParaRPr lang="da-DK"/>
        </a:p>
      </dgm:t>
    </dgm:pt>
    <dgm:pt modelId="{66A1CCDF-AD62-4B00-8FB1-E1BBDA82A57E}" type="parTrans" cxnId="{D20C0C5F-D4E3-4692-B745-02FA0BA210AC}">
      <dgm:prSet/>
      <dgm:spPr/>
      <dgm:t>
        <a:bodyPr/>
        <a:lstStyle/>
        <a:p>
          <a:endParaRPr lang="da-DK"/>
        </a:p>
      </dgm:t>
    </dgm:pt>
    <dgm:pt modelId="{B6F0F84D-5A57-41F2-983F-01A2360B40FD}">
      <dgm:prSet phldrT="[Tekst]" custT="1"/>
      <dgm:spPr/>
      <dgm:t>
        <a:bodyPr/>
        <a:lstStyle/>
        <a:p>
          <a:r>
            <a:rPr lang="da-DK" sz="1400" dirty="0" err="1" smtClean="0"/>
            <a:t>Leveran-dører</a:t>
          </a:r>
          <a:endParaRPr lang="da-DK" sz="1400" dirty="0"/>
        </a:p>
      </dgm:t>
    </dgm:pt>
    <dgm:pt modelId="{4367B0E4-68ED-47CC-A4EF-63404D3A2E70}" type="sibTrans" cxnId="{26A56F9C-41CF-4F0F-92B1-BA243C0B63E7}">
      <dgm:prSet/>
      <dgm:spPr/>
      <dgm:t>
        <a:bodyPr/>
        <a:lstStyle/>
        <a:p>
          <a:endParaRPr lang="da-DK"/>
        </a:p>
      </dgm:t>
    </dgm:pt>
    <dgm:pt modelId="{B94214D9-74D1-4861-ACCA-C9B105E41630}" type="parTrans" cxnId="{26A56F9C-41CF-4F0F-92B1-BA243C0B63E7}">
      <dgm:prSet/>
      <dgm:spPr/>
      <dgm:t>
        <a:bodyPr/>
        <a:lstStyle/>
        <a:p>
          <a:endParaRPr lang="da-DK"/>
        </a:p>
      </dgm:t>
    </dgm:pt>
    <dgm:pt modelId="{0FE31887-88F7-4285-BFE3-AD6F324A6906}">
      <dgm:prSet phldrT="[Tekst]" custT="1"/>
      <dgm:spPr/>
      <dgm:t>
        <a:bodyPr/>
        <a:lstStyle/>
        <a:p>
          <a:r>
            <a:rPr lang="da-DK" sz="1400" dirty="0" smtClean="0"/>
            <a:t>Tidligere i Ridesport</a:t>
          </a:r>
          <a:endParaRPr lang="da-DK" sz="1400" dirty="0"/>
        </a:p>
      </dgm:t>
    </dgm:pt>
    <dgm:pt modelId="{B35B9B92-4C02-48FA-A0CF-D0E07FCF21B1}" type="sibTrans" cxnId="{DFD0E2E8-8B49-488D-BDDF-ACDCC71B3684}">
      <dgm:prSet/>
      <dgm:spPr/>
      <dgm:t>
        <a:bodyPr/>
        <a:lstStyle/>
        <a:p>
          <a:endParaRPr lang="da-DK"/>
        </a:p>
      </dgm:t>
    </dgm:pt>
    <dgm:pt modelId="{03083770-F4DF-44FF-A393-FA081D184F7F}" type="parTrans" cxnId="{DFD0E2E8-8B49-488D-BDDF-ACDCC71B3684}">
      <dgm:prSet/>
      <dgm:spPr/>
      <dgm:t>
        <a:bodyPr/>
        <a:lstStyle/>
        <a:p>
          <a:endParaRPr lang="da-DK"/>
        </a:p>
      </dgm:t>
    </dgm:pt>
    <dgm:pt modelId="{2F25D172-3231-4C89-A7BA-097C6951CC5D}">
      <dgm:prSet phldrT="[Tekst]" custT="1"/>
      <dgm:spPr/>
      <dgm:t>
        <a:bodyPr/>
        <a:lstStyle/>
        <a:p>
          <a:r>
            <a:rPr lang="da-DK" sz="1400" dirty="0" smtClean="0"/>
            <a:t>Lokale </a:t>
          </a:r>
          <a:r>
            <a:rPr lang="da-DK" sz="1400" dirty="0" err="1" smtClean="0"/>
            <a:t>virksom-heder</a:t>
          </a:r>
          <a:endParaRPr lang="da-DK" sz="1400" dirty="0"/>
        </a:p>
      </dgm:t>
    </dgm:pt>
    <dgm:pt modelId="{F03DE511-C401-4112-87E8-5D4F0B31C901}" type="sibTrans" cxnId="{30D92AC4-1D70-4C58-BD77-E8AEB2FE44C1}">
      <dgm:prSet/>
      <dgm:spPr/>
      <dgm:t>
        <a:bodyPr/>
        <a:lstStyle/>
        <a:p>
          <a:endParaRPr lang="da-DK"/>
        </a:p>
      </dgm:t>
    </dgm:pt>
    <dgm:pt modelId="{A06A3CEF-9095-4D9D-8C3A-AB2CB3509713}" type="parTrans" cxnId="{30D92AC4-1D70-4C58-BD77-E8AEB2FE44C1}">
      <dgm:prSet/>
      <dgm:spPr/>
      <dgm:t>
        <a:bodyPr/>
        <a:lstStyle/>
        <a:p>
          <a:endParaRPr lang="da-DK"/>
        </a:p>
      </dgm:t>
    </dgm:pt>
    <dgm:pt modelId="{7877D2AB-0986-4476-8F31-7467AF7A95E3}">
      <dgm:prSet phldrT="[Tekst]" custT="1"/>
      <dgm:spPr/>
      <dgm:t>
        <a:bodyPr/>
        <a:lstStyle/>
        <a:p>
          <a:r>
            <a:rPr lang="da-DK" sz="1400" dirty="0" err="1" smtClean="0"/>
            <a:t>Nuvær</a:t>
          </a:r>
          <a:r>
            <a:rPr lang="da-DK" sz="1400" dirty="0" smtClean="0"/>
            <a:t>. sponsorer</a:t>
          </a:r>
          <a:endParaRPr lang="da-DK" sz="1400" dirty="0"/>
        </a:p>
      </dgm:t>
    </dgm:pt>
    <dgm:pt modelId="{B62F7166-27F8-46D1-B6F6-7298BC2A7526}" type="parTrans" cxnId="{20C27642-ACA5-4332-9FE5-F1BF17276799}">
      <dgm:prSet/>
      <dgm:spPr/>
      <dgm:t>
        <a:bodyPr/>
        <a:lstStyle/>
        <a:p>
          <a:endParaRPr lang="da-DK"/>
        </a:p>
      </dgm:t>
    </dgm:pt>
    <dgm:pt modelId="{089E9C62-108E-4AB7-9B3E-89461029095F}" type="sibTrans" cxnId="{20C27642-ACA5-4332-9FE5-F1BF17276799}">
      <dgm:prSet/>
      <dgm:spPr/>
      <dgm:t>
        <a:bodyPr/>
        <a:lstStyle/>
        <a:p>
          <a:endParaRPr lang="da-DK"/>
        </a:p>
      </dgm:t>
    </dgm:pt>
    <dgm:pt modelId="{F6032C8E-D94D-4B21-855E-D4CEB6C74AC0}">
      <dgm:prSet phldrT="[Tekst]" custT="1"/>
      <dgm:spPr/>
      <dgm:t>
        <a:bodyPr/>
        <a:lstStyle/>
        <a:p>
          <a:r>
            <a:rPr lang="da-DK" sz="1400" dirty="0" smtClean="0"/>
            <a:t>Personlige relationer</a:t>
          </a:r>
          <a:endParaRPr lang="da-DK" sz="1400" dirty="0"/>
        </a:p>
      </dgm:t>
    </dgm:pt>
    <dgm:pt modelId="{1ECBA873-3093-4DA4-ABD4-9A3FE5261B22}" type="parTrans" cxnId="{0EDCD5C8-A9DE-43E8-A076-599B99E28C6F}">
      <dgm:prSet/>
      <dgm:spPr/>
      <dgm:t>
        <a:bodyPr/>
        <a:lstStyle/>
        <a:p>
          <a:endParaRPr lang="da-DK"/>
        </a:p>
      </dgm:t>
    </dgm:pt>
    <dgm:pt modelId="{4C547562-E874-47C6-8A50-682DA0C5C4C1}" type="sibTrans" cxnId="{0EDCD5C8-A9DE-43E8-A076-599B99E28C6F}">
      <dgm:prSet/>
      <dgm:spPr/>
      <dgm:t>
        <a:bodyPr/>
        <a:lstStyle/>
        <a:p>
          <a:endParaRPr lang="da-DK"/>
        </a:p>
      </dgm:t>
    </dgm:pt>
    <dgm:pt modelId="{949BB9BB-34B5-499A-8DE9-BF13BA54B610}" type="pres">
      <dgm:prSet presAssocID="{F1ECE3AF-74EB-4F71-9686-B628B2A3F3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A7BB804-F6E7-4204-B48D-356F53D19A9B}" type="pres">
      <dgm:prSet presAssocID="{71D18FD1-4033-4EEA-ABA4-E263C7CC4B75}" presName="centerShape" presStyleLbl="node0" presStyleIdx="0" presStyleCnt="1"/>
      <dgm:spPr/>
      <dgm:t>
        <a:bodyPr/>
        <a:lstStyle/>
        <a:p>
          <a:endParaRPr lang="da-DK"/>
        </a:p>
      </dgm:t>
    </dgm:pt>
    <dgm:pt modelId="{4966BA7D-589C-4676-8666-35811F37269D}" type="pres">
      <dgm:prSet presAssocID="{B62F7166-27F8-46D1-B6F6-7298BC2A7526}" presName="parTrans" presStyleLbl="sibTrans2D1" presStyleIdx="0" presStyleCnt="8"/>
      <dgm:spPr/>
      <dgm:t>
        <a:bodyPr/>
        <a:lstStyle/>
        <a:p>
          <a:endParaRPr lang="da-DK"/>
        </a:p>
      </dgm:t>
    </dgm:pt>
    <dgm:pt modelId="{06F0CC45-B635-47E8-B3B0-BC7E36D6CC0F}" type="pres">
      <dgm:prSet presAssocID="{B62F7166-27F8-46D1-B6F6-7298BC2A7526}" presName="connectorText" presStyleLbl="sibTrans2D1" presStyleIdx="0" presStyleCnt="8"/>
      <dgm:spPr/>
      <dgm:t>
        <a:bodyPr/>
        <a:lstStyle/>
        <a:p>
          <a:endParaRPr lang="da-DK"/>
        </a:p>
      </dgm:t>
    </dgm:pt>
    <dgm:pt modelId="{7CEF57EF-958D-4128-B048-EE813F40A4AC}" type="pres">
      <dgm:prSet presAssocID="{7877D2AB-0986-4476-8F31-7467AF7A95E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D8B45E0-4D65-46E7-A973-341909EE8F07}" type="pres">
      <dgm:prSet presAssocID="{64F5DAD4-01CC-401D-BD5A-47F42098CCEB}" presName="parTrans" presStyleLbl="sibTrans2D1" presStyleIdx="1" presStyleCnt="8"/>
      <dgm:spPr/>
      <dgm:t>
        <a:bodyPr/>
        <a:lstStyle/>
        <a:p>
          <a:endParaRPr lang="da-DK"/>
        </a:p>
      </dgm:t>
    </dgm:pt>
    <dgm:pt modelId="{9918371C-A5E6-496E-9BF0-B4153AB5AAE9}" type="pres">
      <dgm:prSet presAssocID="{64F5DAD4-01CC-401D-BD5A-47F42098CCEB}" presName="connectorText" presStyleLbl="sibTrans2D1" presStyleIdx="1" presStyleCnt="8"/>
      <dgm:spPr/>
      <dgm:t>
        <a:bodyPr/>
        <a:lstStyle/>
        <a:p>
          <a:endParaRPr lang="da-DK"/>
        </a:p>
      </dgm:t>
    </dgm:pt>
    <dgm:pt modelId="{4423C5E9-2FF2-40CC-A4D4-EAF9398BE070}" type="pres">
      <dgm:prSet presAssocID="{112F557E-BF71-44C2-8DB6-9E6CCF12101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41F0C22-D1A6-4AC0-A49A-1BAB2D566409}" type="pres">
      <dgm:prSet presAssocID="{D59D8BE4-0869-4806-93A3-1C461D1CF429}" presName="parTrans" presStyleLbl="sibTrans2D1" presStyleIdx="2" presStyleCnt="8"/>
      <dgm:spPr/>
      <dgm:t>
        <a:bodyPr/>
        <a:lstStyle/>
        <a:p>
          <a:endParaRPr lang="da-DK"/>
        </a:p>
      </dgm:t>
    </dgm:pt>
    <dgm:pt modelId="{7FBEF396-711F-4DD9-8DEB-7BE7987E74F8}" type="pres">
      <dgm:prSet presAssocID="{D59D8BE4-0869-4806-93A3-1C461D1CF429}" presName="connectorText" presStyleLbl="sibTrans2D1" presStyleIdx="2" presStyleCnt="8"/>
      <dgm:spPr/>
      <dgm:t>
        <a:bodyPr/>
        <a:lstStyle/>
        <a:p>
          <a:endParaRPr lang="da-DK"/>
        </a:p>
      </dgm:t>
    </dgm:pt>
    <dgm:pt modelId="{E731F692-F61A-40DB-BA0C-A4AF3264001B}" type="pres">
      <dgm:prSet presAssocID="{5E86AF6C-A485-4FF8-9071-DE969E08519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308C6E2-D6D3-4DE6-B65D-B9908B2DFA85}" type="pres">
      <dgm:prSet presAssocID="{66A1CCDF-AD62-4B00-8FB1-E1BBDA82A57E}" presName="parTrans" presStyleLbl="sibTrans2D1" presStyleIdx="3" presStyleCnt="8"/>
      <dgm:spPr/>
      <dgm:t>
        <a:bodyPr/>
        <a:lstStyle/>
        <a:p>
          <a:endParaRPr lang="da-DK"/>
        </a:p>
      </dgm:t>
    </dgm:pt>
    <dgm:pt modelId="{7ED8791D-1D6A-45B9-B439-61C8157FF6E0}" type="pres">
      <dgm:prSet presAssocID="{66A1CCDF-AD62-4B00-8FB1-E1BBDA82A57E}" presName="connectorText" presStyleLbl="sibTrans2D1" presStyleIdx="3" presStyleCnt="8"/>
      <dgm:spPr/>
      <dgm:t>
        <a:bodyPr/>
        <a:lstStyle/>
        <a:p>
          <a:endParaRPr lang="da-DK"/>
        </a:p>
      </dgm:t>
    </dgm:pt>
    <dgm:pt modelId="{109691D4-2AC2-48DD-B179-08C3B14ADB79}" type="pres">
      <dgm:prSet presAssocID="{01DC7D28-7E3C-4D76-A702-C87F92EA145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A09AD70-632D-4759-B94C-447BE6DDB9E6}" type="pres">
      <dgm:prSet presAssocID="{B94214D9-74D1-4861-ACCA-C9B105E41630}" presName="parTrans" presStyleLbl="sibTrans2D1" presStyleIdx="4" presStyleCnt="8"/>
      <dgm:spPr/>
      <dgm:t>
        <a:bodyPr/>
        <a:lstStyle/>
        <a:p>
          <a:endParaRPr lang="da-DK"/>
        </a:p>
      </dgm:t>
    </dgm:pt>
    <dgm:pt modelId="{4898B1D5-16F1-459E-819D-BAB3A404181D}" type="pres">
      <dgm:prSet presAssocID="{B94214D9-74D1-4861-ACCA-C9B105E41630}" presName="connectorText" presStyleLbl="sibTrans2D1" presStyleIdx="4" presStyleCnt="8"/>
      <dgm:spPr/>
      <dgm:t>
        <a:bodyPr/>
        <a:lstStyle/>
        <a:p>
          <a:endParaRPr lang="da-DK"/>
        </a:p>
      </dgm:t>
    </dgm:pt>
    <dgm:pt modelId="{3BE39953-5AA1-4936-BACC-980E993B39E5}" type="pres">
      <dgm:prSet presAssocID="{B6F0F84D-5A57-41F2-983F-01A2360B40F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A7910D2-2C53-4E11-A66B-75A1DF0C018C}" type="pres">
      <dgm:prSet presAssocID="{03083770-F4DF-44FF-A393-FA081D184F7F}" presName="parTrans" presStyleLbl="sibTrans2D1" presStyleIdx="5" presStyleCnt="8"/>
      <dgm:spPr/>
      <dgm:t>
        <a:bodyPr/>
        <a:lstStyle/>
        <a:p>
          <a:endParaRPr lang="da-DK"/>
        </a:p>
      </dgm:t>
    </dgm:pt>
    <dgm:pt modelId="{3EE7E57A-9CAE-40E7-AB3A-B13262EC3402}" type="pres">
      <dgm:prSet presAssocID="{03083770-F4DF-44FF-A393-FA081D184F7F}" presName="connectorText" presStyleLbl="sibTrans2D1" presStyleIdx="5" presStyleCnt="8"/>
      <dgm:spPr/>
      <dgm:t>
        <a:bodyPr/>
        <a:lstStyle/>
        <a:p>
          <a:endParaRPr lang="da-DK"/>
        </a:p>
      </dgm:t>
    </dgm:pt>
    <dgm:pt modelId="{3605E791-AE57-47CE-88BE-ED08AD57B696}" type="pres">
      <dgm:prSet presAssocID="{0FE31887-88F7-4285-BFE3-AD6F324A690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95E798D-645A-481D-B7BC-8DA278D7757D}" type="pres">
      <dgm:prSet presAssocID="{A06A3CEF-9095-4D9D-8C3A-AB2CB3509713}" presName="parTrans" presStyleLbl="sibTrans2D1" presStyleIdx="6" presStyleCnt="8"/>
      <dgm:spPr/>
      <dgm:t>
        <a:bodyPr/>
        <a:lstStyle/>
        <a:p>
          <a:endParaRPr lang="da-DK"/>
        </a:p>
      </dgm:t>
    </dgm:pt>
    <dgm:pt modelId="{EDA045C0-D7D0-4980-88A3-F78574AB1EC8}" type="pres">
      <dgm:prSet presAssocID="{A06A3CEF-9095-4D9D-8C3A-AB2CB3509713}" presName="connectorText" presStyleLbl="sibTrans2D1" presStyleIdx="6" presStyleCnt="8"/>
      <dgm:spPr/>
      <dgm:t>
        <a:bodyPr/>
        <a:lstStyle/>
        <a:p>
          <a:endParaRPr lang="da-DK"/>
        </a:p>
      </dgm:t>
    </dgm:pt>
    <dgm:pt modelId="{558ADD16-46EB-4A64-8A98-1699E484A66B}" type="pres">
      <dgm:prSet presAssocID="{2F25D172-3231-4C89-A7BA-097C6951CC5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E87F8AF-0A9D-412F-814A-181264723BEF}" type="pres">
      <dgm:prSet presAssocID="{1ECBA873-3093-4DA4-ABD4-9A3FE5261B22}" presName="parTrans" presStyleLbl="sibTrans2D1" presStyleIdx="7" presStyleCnt="8"/>
      <dgm:spPr/>
      <dgm:t>
        <a:bodyPr/>
        <a:lstStyle/>
        <a:p>
          <a:endParaRPr lang="da-DK"/>
        </a:p>
      </dgm:t>
    </dgm:pt>
    <dgm:pt modelId="{23C66C13-C649-4058-B2D3-8DDA49DF0B0F}" type="pres">
      <dgm:prSet presAssocID="{1ECBA873-3093-4DA4-ABD4-9A3FE5261B22}" presName="connectorText" presStyleLbl="sibTrans2D1" presStyleIdx="7" presStyleCnt="8"/>
      <dgm:spPr/>
      <dgm:t>
        <a:bodyPr/>
        <a:lstStyle/>
        <a:p>
          <a:endParaRPr lang="da-DK"/>
        </a:p>
      </dgm:t>
    </dgm:pt>
    <dgm:pt modelId="{D7B9EC33-69FE-4944-A5F1-4D2D7D25598E}" type="pres">
      <dgm:prSet presAssocID="{F6032C8E-D94D-4B21-855E-D4CEB6C74AC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0067979C-7B3C-4FB6-9590-89487A22F17F}" srcId="{71D18FD1-4033-4EEA-ABA4-E263C7CC4B75}" destId="{112F557E-BF71-44C2-8DB6-9E6CCF12101F}" srcOrd="1" destOrd="0" parTransId="{64F5DAD4-01CC-401D-BD5A-47F42098CCEB}" sibTransId="{1658E048-2A59-47D5-9257-510DB9887E7C}"/>
    <dgm:cxn modelId="{D67DF75D-DAB3-4123-BEDD-F538A16E080B}" type="presOf" srcId="{B62F7166-27F8-46D1-B6F6-7298BC2A7526}" destId="{4966BA7D-589C-4676-8666-35811F37269D}" srcOrd="0" destOrd="0" presId="urn:microsoft.com/office/officeart/2005/8/layout/radial5"/>
    <dgm:cxn modelId="{E2C45A2E-3B95-4CD0-8D8B-6150B96572DC}" type="presOf" srcId="{B62F7166-27F8-46D1-B6F6-7298BC2A7526}" destId="{06F0CC45-B635-47E8-B3B0-BC7E36D6CC0F}" srcOrd="1" destOrd="0" presId="urn:microsoft.com/office/officeart/2005/8/layout/radial5"/>
    <dgm:cxn modelId="{DFD0E2E8-8B49-488D-BDDF-ACDCC71B3684}" srcId="{71D18FD1-4033-4EEA-ABA4-E263C7CC4B75}" destId="{0FE31887-88F7-4285-BFE3-AD6F324A6906}" srcOrd="5" destOrd="0" parTransId="{03083770-F4DF-44FF-A393-FA081D184F7F}" sibTransId="{B35B9B92-4C02-48FA-A0CF-D0E07FCF21B1}"/>
    <dgm:cxn modelId="{6FE07D16-49C5-408D-8D29-36BD132A3323}" type="presOf" srcId="{1ECBA873-3093-4DA4-ABD4-9A3FE5261B22}" destId="{23C66C13-C649-4058-B2D3-8DDA49DF0B0F}" srcOrd="1" destOrd="0" presId="urn:microsoft.com/office/officeart/2005/8/layout/radial5"/>
    <dgm:cxn modelId="{EA72AC49-452F-4CA0-93D7-657444A5D0BD}" type="presOf" srcId="{66A1CCDF-AD62-4B00-8FB1-E1BBDA82A57E}" destId="{A308C6E2-D6D3-4DE6-B65D-B9908B2DFA85}" srcOrd="0" destOrd="0" presId="urn:microsoft.com/office/officeart/2005/8/layout/radial5"/>
    <dgm:cxn modelId="{E293A713-EF28-47C5-B757-EED9086AE2D8}" type="presOf" srcId="{A06A3CEF-9095-4D9D-8C3A-AB2CB3509713}" destId="{195E798D-645A-481D-B7BC-8DA278D7757D}" srcOrd="0" destOrd="0" presId="urn:microsoft.com/office/officeart/2005/8/layout/radial5"/>
    <dgm:cxn modelId="{75FD5FAE-465A-47AC-8C53-16A1F5472645}" type="presOf" srcId="{03083770-F4DF-44FF-A393-FA081D184F7F}" destId="{3EE7E57A-9CAE-40E7-AB3A-B13262EC3402}" srcOrd="1" destOrd="0" presId="urn:microsoft.com/office/officeart/2005/8/layout/radial5"/>
    <dgm:cxn modelId="{3038B00B-0EDA-459B-949F-35A4CA6B30E0}" type="presOf" srcId="{0FE31887-88F7-4285-BFE3-AD6F324A6906}" destId="{3605E791-AE57-47CE-88BE-ED08AD57B696}" srcOrd="0" destOrd="0" presId="urn:microsoft.com/office/officeart/2005/8/layout/radial5"/>
    <dgm:cxn modelId="{E10F49BE-CFC7-42EC-B509-EB5A6E3A7AD0}" type="presOf" srcId="{03083770-F4DF-44FF-A393-FA081D184F7F}" destId="{8A7910D2-2C53-4E11-A66B-75A1DF0C018C}" srcOrd="0" destOrd="0" presId="urn:microsoft.com/office/officeart/2005/8/layout/radial5"/>
    <dgm:cxn modelId="{473CF211-FD39-485F-B0C0-3FAB98130E14}" type="presOf" srcId="{B94214D9-74D1-4861-ACCA-C9B105E41630}" destId="{0A09AD70-632D-4759-B94C-447BE6DDB9E6}" srcOrd="0" destOrd="0" presId="urn:microsoft.com/office/officeart/2005/8/layout/radial5"/>
    <dgm:cxn modelId="{243F39C4-F947-4191-8235-4FE32E719DEC}" type="presOf" srcId="{A06A3CEF-9095-4D9D-8C3A-AB2CB3509713}" destId="{EDA045C0-D7D0-4980-88A3-F78574AB1EC8}" srcOrd="1" destOrd="0" presId="urn:microsoft.com/office/officeart/2005/8/layout/radial5"/>
    <dgm:cxn modelId="{9121CD19-5B38-4FB8-A276-A93648CDD296}" type="presOf" srcId="{64F5DAD4-01CC-401D-BD5A-47F42098CCEB}" destId="{BD8B45E0-4D65-46E7-A973-341909EE8F07}" srcOrd="0" destOrd="0" presId="urn:microsoft.com/office/officeart/2005/8/layout/radial5"/>
    <dgm:cxn modelId="{1C6D4009-D558-4D92-B6B9-4A91800F4595}" type="presOf" srcId="{7877D2AB-0986-4476-8F31-7467AF7A95E3}" destId="{7CEF57EF-958D-4128-B048-EE813F40A4AC}" srcOrd="0" destOrd="0" presId="urn:microsoft.com/office/officeart/2005/8/layout/radial5"/>
    <dgm:cxn modelId="{BAE7177F-29CB-4F45-852F-89F80A656C82}" type="presOf" srcId="{B6F0F84D-5A57-41F2-983F-01A2360B40FD}" destId="{3BE39953-5AA1-4936-BACC-980E993B39E5}" srcOrd="0" destOrd="0" presId="urn:microsoft.com/office/officeart/2005/8/layout/radial5"/>
    <dgm:cxn modelId="{26A56F9C-41CF-4F0F-92B1-BA243C0B63E7}" srcId="{71D18FD1-4033-4EEA-ABA4-E263C7CC4B75}" destId="{B6F0F84D-5A57-41F2-983F-01A2360B40FD}" srcOrd="4" destOrd="0" parTransId="{B94214D9-74D1-4861-ACCA-C9B105E41630}" sibTransId="{4367B0E4-68ED-47CC-A4EF-63404D3A2E70}"/>
    <dgm:cxn modelId="{5DFA0F3D-0BC1-456C-9D78-D9998207B2B3}" srcId="{F1ECE3AF-74EB-4F71-9686-B628B2A3F389}" destId="{71D18FD1-4033-4EEA-ABA4-E263C7CC4B75}" srcOrd="0" destOrd="0" parTransId="{174010B8-FDCC-4945-AC9A-9CF791E3F04E}" sibTransId="{D3E20AEA-E82A-41C7-B7E1-2E7F565DA9AD}"/>
    <dgm:cxn modelId="{0ECB19A6-9CBA-449A-A03A-2362F8FEC448}" type="presOf" srcId="{D59D8BE4-0869-4806-93A3-1C461D1CF429}" destId="{941F0C22-D1A6-4AC0-A49A-1BAB2D566409}" srcOrd="0" destOrd="0" presId="urn:microsoft.com/office/officeart/2005/8/layout/radial5"/>
    <dgm:cxn modelId="{DAC2911D-1377-4B1E-8AD4-8E764B0222C4}" type="presOf" srcId="{1ECBA873-3093-4DA4-ABD4-9A3FE5261B22}" destId="{BE87F8AF-0A9D-412F-814A-181264723BEF}" srcOrd="0" destOrd="0" presId="urn:microsoft.com/office/officeart/2005/8/layout/radial5"/>
    <dgm:cxn modelId="{EFC95707-E460-4812-BDB2-7E236CDE472C}" type="presOf" srcId="{66A1CCDF-AD62-4B00-8FB1-E1BBDA82A57E}" destId="{7ED8791D-1D6A-45B9-B439-61C8157FF6E0}" srcOrd="1" destOrd="0" presId="urn:microsoft.com/office/officeart/2005/8/layout/radial5"/>
    <dgm:cxn modelId="{0EDCD5C8-A9DE-43E8-A076-599B99E28C6F}" srcId="{71D18FD1-4033-4EEA-ABA4-E263C7CC4B75}" destId="{F6032C8E-D94D-4B21-855E-D4CEB6C74AC0}" srcOrd="7" destOrd="0" parTransId="{1ECBA873-3093-4DA4-ABD4-9A3FE5261B22}" sibTransId="{4C547562-E874-47C6-8A50-682DA0C5C4C1}"/>
    <dgm:cxn modelId="{4592D4BC-3537-4A25-9C53-386C48D2BFC3}" type="presOf" srcId="{5E86AF6C-A485-4FF8-9071-DE969E085197}" destId="{E731F692-F61A-40DB-BA0C-A4AF3264001B}" srcOrd="0" destOrd="0" presId="urn:microsoft.com/office/officeart/2005/8/layout/radial5"/>
    <dgm:cxn modelId="{30D92AC4-1D70-4C58-BD77-E8AEB2FE44C1}" srcId="{71D18FD1-4033-4EEA-ABA4-E263C7CC4B75}" destId="{2F25D172-3231-4C89-A7BA-097C6951CC5D}" srcOrd="6" destOrd="0" parTransId="{A06A3CEF-9095-4D9D-8C3A-AB2CB3509713}" sibTransId="{F03DE511-C401-4112-87E8-5D4F0B31C901}"/>
    <dgm:cxn modelId="{514F627A-8DE8-4CA5-98BC-62CCC1DCCEE8}" type="presOf" srcId="{D59D8BE4-0869-4806-93A3-1C461D1CF429}" destId="{7FBEF396-711F-4DD9-8DEB-7BE7987E74F8}" srcOrd="1" destOrd="0" presId="urn:microsoft.com/office/officeart/2005/8/layout/radial5"/>
    <dgm:cxn modelId="{DEA82418-18C2-45B7-ACA4-223E525811E3}" type="presOf" srcId="{112F557E-BF71-44C2-8DB6-9E6CCF12101F}" destId="{4423C5E9-2FF2-40CC-A4D4-EAF9398BE070}" srcOrd="0" destOrd="0" presId="urn:microsoft.com/office/officeart/2005/8/layout/radial5"/>
    <dgm:cxn modelId="{51CC6FB8-AB30-41B0-8968-57F785A0D6D5}" type="presOf" srcId="{B94214D9-74D1-4861-ACCA-C9B105E41630}" destId="{4898B1D5-16F1-459E-819D-BAB3A404181D}" srcOrd="1" destOrd="0" presId="urn:microsoft.com/office/officeart/2005/8/layout/radial5"/>
    <dgm:cxn modelId="{576CB0F0-8589-4337-B8C4-C266F87CECDB}" type="presOf" srcId="{F1ECE3AF-74EB-4F71-9686-B628B2A3F389}" destId="{949BB9BB-34B5-499A-8DE9-BF13BA54B610}" srcOrd="0" destOrd="0" presId="urn:microsoft.com/office/officeart/2005/8/layout/radial5"/>
    <dgm:cxn modelId="{D20C0C5F-D4E3-4692-B745-02FA0BA210AC}" srcId="{71D18FD1-4033-4EEA-ABA4-E263C7CC4B75}" destId="{01DC7D28-7E3C-4D76-A702-C87F92EA145F}" srcOrd="3" destOrd="0" parTransId="{66A1CCDF-AD62-4B00-8FB1-E1BBDA82A57E}" sibTransId="{101B0AA3-E219-4EEF-8613-4393E0AC86B4}"/>
    <dgm:cxn modelId="{1751B585-B680-4836-8AE1-1452065BFC19}" type="presOf" srcId="{F6032C8E-D94D-4B21-855E-D4CEB6C74AC0}" destId="{D7B9EC33-69FE-4944-A5F1-4D2D7D25598E}" srcOrd="0" destOrd="0" presId="urn:microsoft.com/office/officeart/2005/8/layout/radial5"/>
    <dgm:cxn modelId="{20C27642-ACA5-4332-9FE5-F1BF17276799}" srcId="{71D18FD1-4033-4EEA-ABA4-E263C7CC4B75}" destId="{7877D2AB-0986-4476-8F31-7467AF7A95E3}" srcOrd="0" destOrd="0" parTransId="{B62F7166-27F8-46D1-B6F6-7298BC2A7526}" sibTransId="{089E9C62-108E-4AB7-9B3E-89461029095F}"/>
    <dgm:cxn modelId="{A54CCAF4-1116-4C16-BE68-446453C49A99}" type="presOf" srcId="{64F5DAD4-01CC-401D-BD5A-47F42098CCEB}" destId="{9918371C-A5E6-496E-9BF0-B4153AB5AAE9}" srcOrd="1" destOrd="0" presId="urn:microsoft.com/office/officeart/2005/8/layout/radial5"/>
    <dgm:cxn modelId="{D2F9C32D-DAE4-4D51-BD72-1EC4F3517B3D}" srcId="{71D18FD1-4033-4EEA-ABA4-E263C7CC4B75}" destId="{5E86AF6C-A485-4FF8-9071-DE969E085197}" srcOrd="2" destOrd="0" parTransId="{D59D8BE4-0869-4806-93A3-1C461D1CF429}" sibTransId="{2B150669-1892-46AB-8D3A-58DDCFC982D2}"/>
    <dgm:cxn modelId="{B1BE6FD4-03AC-4917-85BE-48D6A1BFFF60}" type="presOf" srcId="{01DC7D28-7E3C-4D76-A702-C87F92EA145F}" destId="{109691D4-2AC2-48DD-B179-08C3B14ADB79}" srcOrd="0" destOrd="0" presId="urn:microsoft.com/office/officeart/2005/8/layout/radial5"/>
    <dgm:cxn modelId="{A4B71D7A-C461-419E-A801-8961E93CC81E}" type="presOf" srcId="{2F25D172-3231-4C89-A7BA-097C6951CC5D}" destId="{558ADD16-46EB-4A64-8A98-1699E484A66B}" srcOrd="0" destOrd="0" presId="urn:microsoft.com/office/officeart/2005/8/layout/radial5"/>
    <dgm:cxn modelId="{2863818E-CE35-401D-A4CC-DB80D7A43D98}" type="presOf" srcId="{71D18FD1-4033-4EEA-ABA4-E263C7CC4B75}" destId="{9A7BB804-F6E7-4204-B48D-356F53D19A9B}" srcOrd="0" destOrd="0" presId="urn:microsoft.com/office/officeart/2005/8/layout/radial5"/>
    <dgm:cxn modelId="{D9743024-FB75-441F-AC36-26016E93D77B}" type="presParOf" srcId="{949BB9BB-34B5-499A-8DE9-BF13BA54B610}" destId="{9A7BB804-F6E7-4204-B48D-356F53D19A9B}" srcOrd="0" destOrd="0" presId="urn:microsoft.com/office/officeart/2005/8/layout/radial5"/>
    <dgm:cxn modelId="{533A742F-E126-4C1F-B0F1-888BDD0C0BF9}" type="presParOf" srcId="{949BB9BB-34B5-499A-8DE9-BF13BA54B610}" destId="{4966BA7D-589C-4676-8666-35811F37269D}" srcOrd="1" destOrd="0" presId="urn:microsoft.com/office/officeart/2005/8/layout/radial5"/>
    <dgm:cxn modelId="{527001F2-8215-40C5-9449-34AB728B6F5F}" type="presParOf" srcId="{4966BA7D-589C-4676-8666-35811F37269D}" destId="{06F0CC45-B635-47E8-B3B0-BC7E36D6CC0F}" srcOrd="0" destOrd="0" presId="urn:microsoft.com/office/officeart/2005/8/layout/radial5"/>
    <dgm:cxn modelId="{7ADE06A7-7D16-44DD-8520-9C7844924BFF}" type="presParOf" srcId="{949BB9BB-34B5-499A-8DE9-BF13BA54B610}" destId="{7CEF57EF-958D-4128-B048-EE813F40A4AC}" srcOrd="2" destOrd="0" presId="urn:microsoft.com/office/officeart/2005/8/layout/radial5"/>
    <dgm:cxn modelId="{A029F5CF-03CD-4D3E-A8EF-FF24BAF0EBBC}" type="presParOf" srcId="{949BB9BB-34B5-499A-8DE9-BF13BA54B610}" destId="{BD8B45E0-4D65-46E7-A973-341909EE8F07}" srcOrd="3" destOrd="0" presId="urn:microsoft.com/office/officeart/2005/8/layout/radial5"/>
    <dgm:cxn modelId="{01969E5F-4DCB-4DB0-8CD7-3CECFD47CCA5}" type="presParOf" srcId="{BD8B45E0-4D65-46E7-A973-341909EE8F07}" destId="{9918371C-A5E6-496E-9BF0-B4153AB5AAE9}" srcOrd="0" destOrd="0" presId="urn:microsoft.com/office/officeart/2005/8/layout/radial5"/>
    <dgm:cxn modelId="{29B7AE3F-13A3-4B98-A654-2E89192D5799}" type="presParOf" srcId="{949BB9BB-34B5-499A-8DE9-BF13BA54B610}" destId="{4423C5E9-2FF2-40CC-A4D4-EAF9398BE070}" srcOrd="4" destOrd="0" presId="urn:microsoft.com/office/officeart/2005/8/layout/radial5"/>
    <dgm:cxn modelId="{3F38DB99-655F-4844-A339-935BE5468C7D}" type="presParOf" srcId="{949BB9BB-34B5-499A-8DE9-BF13BA54B610}" destId="{941F0C22-D1A6-4AC0-A49A-1BAB2D566409}" srcOrd="5" destOrd="0" presId="urn:microsoft.com/office/officeart/2005/8/layout/radial5"/>
    <dgm:cxn modelId="{0F5FF592-562C-4D5A-B86A-AD451E296E7A}" type="presParOf" srcId="{941F0C22-D1A6-4AC0-A49A-1BAB2D566409}" destId="{7FBEF396-711F-4DD9-8DEB-7BE7987E74F8}" srcOrd="0" destOrd="0" presId="urn:microsoft.com/office/officeart/2005/8/layout/radial5"/>
    <dgm:cxn modelId="{5FA6F275-F882-491B-80BC-ED077DC56814}" type="presParOf" srcId="{949BB9BB-34B5-499A-8DE9-BF13BA54B610}" destId="{E731F692-F61A-40DB-BA0C-A4AF3264001B}" srcOrd="6" destOrd="0" presId="urn:microsoft.com/office/officeart/2005/8/layout/radial5"/>
    <dgm:cxn modelId="{38088536-C366-4111-94F2-2ABB9FC19569}" type="presParOf" srcId="{949BB9BB-34B5-499A-8DE9-BF13BA54B610}" destId="{A308C6E2-D6D3-4DE6-B65D-B9908B2DFA85}" srcOrd="7" destOrd="0" presId="urn:microsoft.com/office/officeart/2005/8/layout/radial5"/>
    <dgm:cxn modelId="{253BBC13-25E6-4AC4-813D-A4A44A015235}" type="presParOf" srcId="{A308C6E2-D6D3-4DE6-B65D-B9908B2DFA85}" destId="{7ED8791D-1D6A-45B9-B439-61C8157FF6E0}" srcOrd="0" destOrd="0" presId="urn:microsoft.com/office/officeart/2005/8/layout/radial5"/>
    <dgm:cxn modelId="{8D8729D5-77EA-4D5A-ABBB-79C104505089}" type="presParOf" srcId="{949BB9BB-34B5-499A-8DE9-BF13BA54B610}" destId="{109691D4-2AC2-48DD-B179-08C3B14ADB79}" srcOrd="8" destOrd="0" presId="urn:microsoft.com/office/officeart/2005/8/layout/radial5"/>
    <dgm:cxn modelId="{6DB77A54-B9E4-4AAE-BEAE-97AE3639A762}" type="presParOf" srcId="{949BB9BB-34B5-499A-8DE9-BF13BA54B610}" destId="{0A09AD70-632D-4759-B94C-447BE6DDB9E6}" srcOrd="9" destOrd="0" presId="urn:microsoft.com/office/officeart/2005/8/layout/radial5"/>
    <dgm:cxn modelId="{9152D130-12A0-4E25-B27B-A81CD304607B}" type="presParOf" srcId="{0A09AD70-632D-4759-B94C-447BE6DDB9E6}" destId="{4898B1D5-16F1-459E-819D-BAB3A404181D}" srcOrd="0" destOrd="0" presId="urn:microsoft.com/office/officeart/2005/8/layout/radial5"/>
    <dgm:cxn modelId="{9EA1C0AE-4D77-45AA-ABEA-A8A741F0D03C}" type="presParOf" srcId="{949BB9BB-34B5-499A-8DE9-BF13BA54B610}" destId="{3BE39953-5AA1-4936-BACC-980E993B39E5}" srcOrd="10" destOrd="0" presId="urn:microsoft.com/office/officeart/2005/8/layout/radial5"/>
    <dgm:cxn modelId="{21E50731-F737-4D14-9FB7-2BC07248DCFE}" type="presParOf" srcId="{949BB9BB-34B5-499A-8DE9-BF13BA54B610}" destId="{8A7910D2-2C53-4E11-A66B-75A1DF0C018C}" srcOrd="11" destOrd="0" presId="urn:microsoft.com/office/officeart/2005/8/layout/radial5"/>
    <dgm:cxn modelId="{980E8527-3442-401B-8F6F-C4BCE54ED1A9}" type="presParOf" srcId="{8A7910D2-2C53-4E11-A66B-75A1DF0C018C}" destId="{3EE7E57A-9CAE-40E7-AB3A-B13262EC3402}" srcOrd="0" destOrd="0" presId="urn:microsoft.com/office/officeart/2005/8/layout/radial5"/>
    <dgm:cxn modelId="{7F26BD4F-A0F6-435A-B2FA-915D28318E89}" type="presParOf" srcId="{949BB9BB-34B5-499A-8DE9-BF13BA54B610}" destId="{3605E791-AE57-47CE-88BE-ED08AD57B696}" srcOrd="12" destOrd="0" presId="urn:microsoft.com/office/officeart/2005/8/layout/radial5"/>
    <dgm:cxn modelId="{C7309BAA-BFFB-4214-B60F-B1F9A815A1B8}" type="presParOf" srcId="{949BB9BB-34B5-499A-8DE9-BF13BA54B610}" destId="{195E798D-645A-481D-B7BC-8DA278D7757D}" srcOrd="13" destOrd="0" presId="urn:microsoft.com/office/officeart/2005/8/layout/radial5"/>
    <dgm:cxn modelId="{2BDBB20E-2DAD-4212-9755-F7F9DEE87E61}" type="presParOf" srcId="{195E798D-645A-481D-B7BC-8DA278D7757D}" destId="{EDA045C0-D7D0-4980-88A3-F78574AB1EC8}" srcOrd="0" destOrd="0" presId="urn:microsoft.com/office/officeart/2005/8/layout/radial5"/>
    <dgm:cxn modelId="{EE1D5762-D8FD-4C3F-9C9C-0EA792A3F6CB}" type="presParOf" srcId="{949BB9BB-34B5-499A-8DE9-BF13BA54B610}" destId="{558ADD16-46EB-4A64-8A98-1699E484A66B}" srcOrd="14" destOrd="0" presId="urn:microsoft.com/office/officeart/2005/8/layout/radial5"/>
    <dgm:cxn modelId="{6D6AAC17-C777-48FC-92E3-484645BB4E45}" type="presParOf" srcId="{949BB9BB-34B5-499A-8DE9-BF13BA54B610}" destId="{BE87F8AF-0A9D-412F-814A-181264723BEF}" srcOrd="15" destOrd="0" presId="urn:microsoft.com/office/officeart/2005/8/layout/radial5"/>
    <dgm:cxn modelId="{43E54D8D-C30C-41B7-A911-E825EBBEF840}" type="presParOf" srcId="{BE87F8AF-0A9D-412F-814A-181264723BEF}" destId="{23C66C13-C649-4058-B2D3-8DDA49DF0B0F}" srcOrd="0" destOrd="0" presId="urn:microsoft.com/office/officeart/2005/8/layout/radial5"/>
    <dgm:cxn modelId="{E9671520-1505-4B0F-B31D-6F413FFD4CDE}" type="presParOf" srcId="{949BB9BB-34B5-499A-8DE9-BF13BA54B610}" destId="{D7B9EC33-69FE-4944-A5F1-4D2D7D25598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BB804-F6E7-4204-B48D-356F53D19A9B}">
      <dsp:nvSpPr>
        <dsp:cNvPr id="0" name=""/>
        <dsp:cNvSpPr/>
      </dsp:nvSpPr>
      <dsp:spPr>
        <a:xfrm>
          <a:off x="3469895" y="2067454"/>
          <a:ext cx="1380600" cy="1380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Rideklub</a:t>
          </a:r>
          <a:endParaRPr lang="da-DK" sz="2000" kern="1200" dirty="0"/>
        </a:p>
      </dsp:txBody>
      <dsp:txXfrm>
        <a:off x="3672079" y="2269638"/>
        <a:ext cx="976232" cy="976232"/>
      </dsp:txXfrm>
    </dsp:sp>
    <dsp:sp modelId="{4966BA7D-589C-4676-8666-35811F37269D}">
      <dsp:nvSpPr>
        <dsp:cNvPr id="0" name=""/>
        <dsp:cNvSpPr/>
      </dsp:nvSpPr>
      <dsp:spPr>
        <a:xfrm rot="16200000">
          <a:off x="3947556" y="1443581"/>
          <a:ext cx="425278" cy="469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/>
        </a:p>
      </dsp:txBody>
      <dsp:txXfrm>
        <a:off x="4011348" y="1601254"/>
        <a:ext cx="297695" cy="281642"/>
      </dsp:txXfrm>
    </dsp:sp>
    <dsp:sp modelId="{7CEF57EF-958D-4128-B048-EE813F40A4AC}">
      <dsp:nvSpPr>
        <dsp:cNvPr id="0" name=""/>
        <dsp:cNvSpPr/>
      </dsp:nvSpPr>
      <dsp:spPr>
        <a:xfrm>
          <a:off x="3538925" y="22500"/>
          <a:ext cx="1242540" cy="1242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err="1" smtClean="0"/>
            <a:t>Nuvær</a:t>
          </a:r>
          <a:r>
            <a:rPr lang="da-DK" sz="1400" kern="1200" dirty="0" smtClean="0"/>
            <a:t>. sponsorer</a:t>
          </a:r>
          <a:endParaRPr lang="da-DK" sz="1400" kern="1200" dirty="0"/>
        </a:p>
      </dsp:txBody>
      <dsp:txXfrm>
        <a:off x="3720891" y="204466"/>
        <a:ext cx="878608" cy="878608"/>
      </dsp:txXfrm>
    </dsp:sp>
    <dsp:sp modelId="{BD8B45E0-4D65-46E7-A973-341909EE8F07}">
      <dsp:nvSpPr>
        <dsp:cNvPr id="0" name=""/>
        <dsp:cNvSpPr/>
      </dsp:nvSpPr>
      <dsp:spPr>
        <a:xfrm rot="18900000">
          <a:off x="4710857" y="1759751"/>
          <a:ext cx="425278" cy="469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/>
        </a:p>
      </dsp:txBody>
      <dsp:txXfrm>
        <a:off x="4729541" y="1898739"/>
        <a:ext cx="297695" cy="281642"/>
      </dsp:txXfrm>
    </dsp:sp>
    <dsp:sp modelId="{4423C5E9-2FF2-40CC-A4D4-EAF9398BE070}">
      <dsp:nvSpPr>
        <dsp:cNvPr id="0" name=""/>
        <dsp:cNvSpPr/>
      </dsp:nvSpPr>
      <dsp:spPr>
        <a:xfrm>
          <a:off x="5033737" y="641672"/>
          <a:ext cx="1242540" cy="1242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Med-lemmer</a:t>
          </a:r>
          <a:endParaRPr lang="da-DK" sz="1400" kern="1200" dirty="0"/>
        </a:p>
      </dsp:txBody>
      <dsp:txXfrm>
        <a:off x="5215703" y="823638"/>
        <a:ext cx="878608" cy="878608"/>
      </dsp:txXfrm>
    </dsp:sp>
    <dsp:sp modelId="{941F0C22-D1A6-4AC0-A49A-1BAB2D566409}">
      <dsp:nvSpPr>
        <dsp:cNvPr id="0" name=""/>
        <dsp:cNvSpPr/>
      </dsp:nvSpPr>
      <dsp:spPr>
        <a:xfrm>
          <a:off x="5027026" y="2523052"/>
          <a:ext cx="425278" cy="469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/>
        </a:p>
      </dsp:txBody>
      <dsp:txXfrm>
        <a:off x="5027026" y="2616933"/>
        <a:ext cx="297695" cy="281642"/>
      </dsp:txXfrm>
    </dsp:sp>
    <dsp:sp modelId="{E731F692-F61A-40DB-BA0C-A4AF3264001B}">
      <dsp:nvSpPr>
        <dsp:cNvPr id="0" name=""/>
        <dsp:cNvSpPr/>
      </dsp:nvSpPr>
      <dsp:spPr>
        <a:xfrm>
          <a:off x="5652908" y="2136484"/>
          <a:ext cx="1242540" cy="1242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Forældre og familie</a:t>
          </a:r>
          <a:endParaRPr lang="da-DK" sz="1400" kern="1200" dirty="0"/>
        </a:p>
      </dsp:txBody>
      <dsp:txXfrm>
        <a:off x="5834874" y="2318450"/>
        <a:ext cx="878608" cy="878608"/>
      </dsp:txXfrm>
    </dsp:sp>
    <dsp:sp modelId="{A308C6E2-D6D3-4DE6-B65D-B9908B2DFA85}">
      <dsp:nvSpPr>
        <dsp:cNvPr id="0" name=""/>
        <dsp:cNvSpPr/>
      </dsp:nvSpPr>
      <dsp:spPr>
        <a:xfrm rot="2700000">
          <a:off x="4710857" y="3286353"/>
          <a:ext cx="425278" cy="469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/>
        </a:p>
      </dsp:txBody>
      <dsp:txXfrm>
        <a:off x="4729541" y="3335127"/>
        <a:ext cx="297695" cy="281642"/>
      </dsp:txXfrm>
    </dsp:sp>
    <dsp:sp modelId="{109691D4-2AC2-48DD-B179-08C3B14ADB79}">
      <dsp:nvSpPr>
        <dsp:cNvPr id="0" name=""/>
        <dsp:cNvSpPr/>
      </dsp:nvSpPr>
      <dsp:spPr>
        <a:xfrm>
          <a:off x="5033737" y="3631296"/>
          <a:ext cx="1242540" cy="1242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err="1" smtClean="0"/>
            <a:t>Arbejds-givere</a:t>
          </a:r>
          <a:endParaRPr lang="da-DK" sz="1400" kern="1200" dirty="0"/>
        </a:p>
      </dsp:txBody>
      <dsp:txXfrm>
        <a:off x="5215703" y="3813262"/>
        <a:ext cx="878608" cy="878608"/>
      </dsp:txXfrm>
    </dsp:sp>
    <dsp:sp modelId="{0A09AD70-632D-4759-B94C-447BE6DDB9E6}">
      <dsp:nvSpPr>
        <dsp:cNvPr id="0" name=""/>
        <dsp:cNvSpPr/>
      </dsp:nvSpPr>
      <dsp:spPr>
        <a:xfrm rot="5400000">
          <a:off x="3947556" y="3602522"/>
          <a:ext cx="425278" cy="469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/>
        </a:p>
      </dsp:txBody>
      <dsp:txXfrm>
        <a:off x="4011348" y="3632612"/>
        <a:ext cx="297695" cy="281642"/>
      </dsp:txXfrm>
    </dsp:sp>
    <dsp:sp modelId="{3BE39953-5AA1-4936-BACC-980E993B39E5}">
      <dsp:nvSpPr>
        <dsp:cNvPr id="0" name=""/>
        <dsp:cNvSpPr/>
      </dsp:nvSpPr>
      <dsp:spPr>
        <a:xfrm>
          <a:off x="3538925" y="4250467"/>
          <a:ext cx="1242540" cy="1242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err="1" smtClean="0"/>
            <a:t>Leveran-dører</a:t>
          </a:r>
          <a:endParaRPr lang="da-DK" sz="1400" kern="1200" dirty="0"/>
        </a:p>
      </dsp:txBody>
      <dsp:txXfrm>
        <a:off x="3720891" y="4432433"/>
        <a:ext cx="878608" cy="878608"/>
      </dsp:txXfrm>
    </dsp:sp>
    <dsp:sp modelId="{8A7910D2-2C53-4E11-A66B-75A1DF0C018C}">
      <dsp:nvSpPr>
        <dsp:cNvPr id="0" name=""/>
        <dsp:cNvSpPr/>
      </dsp:nvSpPr>
      <dsp:spPr>
        <a:xfrm rot="8100000">
          <a:off x="3184255" y="3286353"/>
          <a:ext cx="425278" cy="469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/>
        </a:p>
      </dsp:txBody>
      <dsp:txXfrm rot="10800000">
        <a:off x="3293154" y="3335127"/>
        <a:ext cx="297695" cy="281642"/>
      </dsp:txXfrm>
    </dsp:sp>
    <dsp:sp modelId="{3605E791-AE57-47CE-88BE-ED08AD57B696}">
      <dsp:nvSpPr>
        <dsp:cNvPr id="0" name=""/>
        <dsp:cNvSpPr/>
      </dsp:nvSpPr>
      <dsp:spPr>
        <a:xfrm>
          <a:off x="2044113" y="3631296"/>
          <a:ext cx="1242540" cy="1242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Tidligere i Ridesport</a:t>
          </a:r>
          <a:endParaRPr lang="da-DK" sz="1400" kern="1200" dirty="0"/>
        </a:p>
      </dsp:txBody>
      <dsp:txXfrm>
        <a:off x="2226079" y="3813262"/>
        <a:ext cx="878608" cy="878608"/>
      </dsp:txXfrm>
    </dsp:sp>
    <dsp:sp modelId="{195E798D-645A-481D-B7BC-8DA278D7757D}">
      <dsp:nvSpPr>
        <dsp:cNvPr id="0" name=""/>
        <dsp:cNvSpPr/>
      </dsp:nvSpPr>
      <dsp:spPr>
        <a:xfrm rot="10800000">
          <a:off x="2868085" y="2523052"/>
          <a:ext cx="425278" cy="469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/>
        </a:p>
      </dsp:txBody>
      <dsp:txXfrm rot="10800000">
        <a:off x="2995668" y="2616933"/>
        <a:ext cx="297695" cy="281642"/>
      </dsp:txXfrm>
    </dsp:sp>
    <dsp:sp modelId="{558ADD16-46EB-4A64-8A98-1699E484A66B}">
      <dsp:nvSpPr>
        <dsp:cNvPr id="0" name=""/>
        <dsp:cNvSpPr/>
      </dsp:nvSpPr>
      <dsp:spPr>
        <a:xfrm>
          <a:off x="1424941" y="2136484"/>
          <a:ext cx="1242540" cy="1242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Lokale </a:t>
          </a:r>
          <a:r>
            <a:rPr lang="da-DK" sz="1400" kern="1200" dirty="0" err="1" smtClean="0"/>
            <a:t>virksom-heder</a:t>
          </a:r>
          <a:endParaRPr lang="da-DK" sz="1400" kern="1200" dirty="0"/>
        </a:p>
      </dsp:txBody>
      <dsp:txXfrm>
        <a:off x="1606907" y="2318450"/>
        <a:ext cx="878608" cy="878608"/>
      </dsp:txXfrm>
    </dsp:sp>
    <dsp:sp modelId="{BE87F8AF-0A9D-412F-814A-181264723BEF}">
      <dsp:nvSpPr>
        <dsp:cNvPr id="0" name=""/>
        <dsp:cNvSpPr/>
      </dsp:nvSpPr>
      <dsp:spPr>
        <a:xfrm rot="13500000">
          <a:off x="3184255" y="1759751"/>
          <a:ext cx="425278" cy="469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/>
        </a:p>
      </dsp:txBody>
      <dsp:txXfrm rot="10800000">
        <a:off x="3293154" y="1898739"/>
        <a:ext cx="297695" cy="281642"/>
      </dsp:txXfrm>
    </dsp:sp>
    <dsp:sp modelId="{D7B9EC33-69FE-4944-A5F1-4D2D7D25598E}">
      <dsp:nvSpPr>
        <dsp:cNvPr id="0" name=""/>
        <dsp:cNvSpPr/>
      </dsp:nvSpPr>
      <dsp:spPr>
        <a:xfrm>
          <a:off x="2044113" y="641672"/>
          <a:ext cx="1242540" cy="1242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Personlige relationer</a:t>
          </a:r>
          <a:endParaRPr lang="da-DK" sz="1400" kern="1200" dirty="0"/>
        </a:p>
      </dsp:txBody>
      <dsp:txXfrm>
        <a:off x="2226079" y="823638"/>
        <a:ext cx="878608" cy="878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86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8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446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155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343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428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180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143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52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22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36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F870-0637-4414-B5A8-22A8B4300258}" type="datetimeFigureOut">
              <a:rPr lang="da-DK" smtClean="0"/>
              <a:t>13-04-2024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E779-43C7-488A-AEB0-D5CF3FF21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302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506135" y="2511055"/>
            <a:ext cx="8101013" cy="415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5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600" b="1" dirty="0">
              <a:latin typeface="Bahnschrift SemiCondensed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A893F-590C-1DEB-BBFA-8E1795C667C3}"/>
              </a:ext>
            </a:extLst>
          </p:cNvPr>
          <p:cNvSpPr/>
          <p:nvPr/>
        </p:nvSpPr>
        <p:spPr>
          <a:xfrm>
            <a:off x="506135" y="1468383"/>
            <a:ext cx="3821559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7" y="5684265"/>
            <a:ext cx="1406483" cy="103070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rgbClr val="FFFF00"/>
                </a:solidFill>
              </a:rPr>
              <a:t/>
            </a:r>
            <a:br>
              <a:rPr lang="da-DK" dirty="0" smtClean="0">
                <a:solidFill>
                  <a:srgbClr val="FFFF00"/>
                </a:solidFill>
              </a:rPr>
            </a:br>
            <a:r>
              <a:rPr lang="da-DK" dirty="0">
                <a:solidFill>
                  <a:srgbClr val="FFFF00"/>
                </a:solidFill>
              </a:rPr>
              <a:t/>
            </a:r>
            <a:br>
              <a:rPr lang="da-DK" dirty="0">
                <a:solidFill>
                  <a:srgbClr val="FFFF00"/>
                </a:solidFill>
              </a:rPr>
            </a:br>
            <a:endParaRPr lang="da-DK" dirty="0">
              <a:solidFill>
                <a:srgbClr val="FFC000"/>
              </a:solidFill>
            </a:endParaRP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4000" y="2040782"/>
            <a:ext cx="9144000" cy="3217018"/>
          </a:xfrm>
        </p:spPr>
        <p:txBody>
          <a:bodyPr>
            <a:normAutofit/>
          </a:bodyPr>
          <a:lstStyle/>
          <a:p>
            <a:pPr algn="r"/>
            <a:r>
              <a:rPr lang="da-DK" sz="5400" dirty="0" smtClean="0"/>
              <a:t>Sponsering</a:t>
            </a:r>
            <a:r>
              <a:rPr lang="da-DK" sz="4800" dirty="0" smtClean="0"/>
              <a:t> </a:t>
            </a:r>
          </a:p>
          <a:p>
            <a:pPr algn="r"/>
            <a:r>
              <a:rPr lang="da-DK" sz="5400" dirty="0" smtClean="0"/>
              <a:t>– En vej til styrket klubøkonomi</a:t>
            </a:r>
          </a:p>
          <a:p>
            <a:pPr algn="r"/>
            <a:r>
              <a:rPr lang="da-DK" dirty="0" smtClean="0"/>
              <a:t>Den 13. </a:t>
            </a:r>
            <a:r>
              <a:rPr lang="da-DK" dirty="0"/>
              <a:t>a</a:t>
            </a:r>
            <a:r>
              <a:rPr lang="da-DK" dirty="0" smtClean="0"/>
              <a:t>pril 2024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568409" y="750769"/>
            <a:ext cx="11306265" cy="6829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8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Yderligere, funktioner</a:t>
            </a:r>
            <a:endParaRPr lang="da-DK" sz="2800" b="1" dirty="0">
              <a:solidFill>
                <a:srgbClr val="FF0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Udarbejdelse af præsentationer, PowerPoints mv.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Kontraktudarbejdelse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Salg og marketing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Kommunikation, sociale medier, mediekontakt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Personer, som er interesserede</a:t>
            </a: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400" dirty="0"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BAC3FA-1BD3-F3BE-144F-77CA1888EF35}"/>
              </a:ext>
            </a:extLst>
          </p:cNvPr>
          <p:cNvSpPr/>
          <p:nvPr/>
        </p:nvSpPr>
        <p:spPr>
          <a:xfrm>
            <a:off x="568409" y="1379960"/>
            <a:ext cx="10654556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36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Organisering - Den sponsor- eller indtægtsansvarlige</a:t>
            </a:r>
          </a:p>
          <a:p>
            <a:pPr lvl="1"/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EF7F2A6-AEF7-CE3E-E856-47FEE1782D43}"/>
              </a:ext>
            </a:extLst>
          </p:cNvPr>
          <p:cNvSpPr/>
          <p:nvPr/>
        </p:nvSpPr>
        <p:spPr>
          <a:xfrm>
            <a:off x="1029896" y="1891534"/>
            <a:ext cx="2760328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3" y="5704485"/>
            <a:ext cx="1379497" cy="101092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568410" y="411480"/>
            <a:ext cx="665301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Indhold</a:t>
            </a:r>
            <a:r>
              <a:rPr lang="da-DK" sz="2800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, f.eks.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Idrætsgrenens </a:t>
            </a:r>
            <a:r>
              <a:rPr lang="da-DK" sz="2800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profil </a:t>
            </a:r>
            <a:endParaRPr lang="da-DK" sz="2800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Klubben: Medlemmer, økonomi, organisering, frivillige, </a:t>
            </a:r>
            <a:r>
              <a:rPr lang="da-DK" sz="2800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trænere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Sportsligt</a:t>
            </a:r>
            <a:r>
              <a:rPr lang="da-DK" sz="2800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, </a:t>
            </a:r>
            <a:r>
              <a:rPr lang="da-DK" sz="2800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resultater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Sponsoratets formål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Produkter/Ydelser</a:t>
            </a:r>
            <a:endParaRPr lang="da-DK" sz="2800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40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200" dirty="0"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FD6CA-3B6C-0CED-FAA6-D46BF0057F5F}"/>
              </a:ext>
            </a:extLst>
          </p:cNvPr>
          <p:cNvSpPr/>
          <p:nvPr/>
        </p:nvSpPr>
        <p:spPr>
          <a:xfrm>
            <a:off x="506134" y="1315984"/>
            <a:ext cx="8675444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32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Hvordan kan vi sælge - Koncept</a:t>
            </a:r>
          </a:p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E2F390F-485A-F47A-6C6C-E5854D2DE0DF}"/>
              </a:ext>
            </a:extLst>
          </p:cNvPr>
          <p:cNvSpPr/>
          <p:nvPr/>
        </p:nvSpPr>
        <p:spPr>
          <a:xfrm>
            <a:off x="1029896" y="1883513"/>
            <a:ext cx="4079576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696" y="1315984"/>
            <a:ext cx="2998854" cy="380946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65" y="5617595"/>
            <a:ext cx="1405731" cy="1030154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1237222" y="0"/>
            <a:ext cx="892138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 smtClean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Få 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en aftale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Det 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er udvalgte emner, som vi har en relation til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Modparten 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kan mærke </a:t>
            </a: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engagement</a:t>
            </a:r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Præsentation</a:t>
            </a:r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Print/bærbar/flipover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Sikre, 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at I kommer det hele igennem</a:t>
            </a: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Forbered en ide/forslag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Associering med idrætsgren/livsstil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Medlemmernes købekraft/Står 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foran anskaffelse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”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 er en nystartet virksomheder, vi kan bidrage til </a:t>
            </a: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lokal 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profilering”</a:t>
            </a:r>
          </a:p>
          <a:p>
            <a:pPr lvl="1"/>
            <a:endParaRPr lang="da-DK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200" dirty="0"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76219F-A464-21DA-4A45-7FDDC57447A1}"/>
              </a:ext>
            </a:extLst>
          </p:cNvPr>
          <p:cNvSpPr/>
          <p:nvPr/>
        </p:nvSpPr>
        <p:spPr>
          <a:xfrm>
            <a:off x="506134" y="774000"/>
            <a:ext cx="5420015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3200" b="1" dirty="0" smtClean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32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Hvordan </a:t>
            </a:r>
            <a:r>
              <a:rPr lang="da-DK" sz="32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sælge?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B5FC630-47B8-447B-D58B-4A50E8BF2521}"/>
              </a:ext>
            </a:extLst>
          </p:cNvPr>
          <p:cNvSpPr/>
          <p:nvPr/>
        </p:nvSpPr>
        <p:spPr>
          <a:xfrm>
            <a:off x="1054947" y="1709817"/>
            <a:ext cx="2389711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40" y="1882402"/>
            <a:ext cx="3718187" cy="247428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5" y="6028814"/>
            <a:ext cx="1131493" cy="82918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1189973" y="-670095"/>
            <a:ext cx="741717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200" dirty="0"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76219F-A464-21DA-4A45-7FDDC57447A1}"/>
              </a:ext>
            </a:extLst>
          </p:cNvPr>
          <p:cNvSpPr/>
          <p:nvPr/>
        </p:nvSpPr>
        <p:spPr>
          <a:xfrm>
            <a:off x="506134" y="1163585"/>
            <a:ext cx="5420015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32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Hvordan sælge?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B5FC630-47B8-447B-D58B-4A50E8BF2521}"/>
              </a:ext>
            </a:extLst>
          </p:cNvPr>
          <p:cNvSpPr/>
          <p:nvPr/>
        </p:nvSpPr>
        <p:spPr>
          <a:xfrm>
            <a:off x="1029895" y="1763198"/>
            <a:ext cx="1908749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A1B27-B60A-36E9-C514-D6869755B6BC}"/>
              </a:ext>
            </a:extLst>
          </p:cNvPr>
          <p:cNvSpPr txBox="1"/>
          <p:nvPr/>
        </p:nvSpPr>
        <p:spPr>
          <a:xfrm>
            <a:off x="1029894" y="2276403"/>
            <a:ext cx="74627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Flere </a:t>
            </a:r>
            <a:r>
              <a:rPr lang="da-DK" sz="2400" b="1" dirty="0" err="1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prisniveau´er</a:t>
            </a:r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Efterlad 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præsentationen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Opfølgning = I har initiativet!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Kontrakt (ofte forlænges aftaler i ny periode)</a:t>
            </a: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HUSK</a:t>
            </a:r>
          </a:p>
          <a:p>
            <a:pPr lvl="1"/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Der er penge til rådighed hos de fleste virksomheder</a:t>
            </a:r>
          </a:p>
          <a:p>
            <a:pPr lvl="1"/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Vindere bliver dem, der har noget at byde på</a:t>
            </a:r>
            <a:r>
              <a:rPr lang="da-DK" sz="20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!</a:t>
            </a:r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Billede 8" descr="Sponsor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17" y="1033476"/>
            <a:ext cx="4556660" cy="345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5" y="5731817"/>
            <a:ext cx="1417428" cy="103872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55556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506135" y="879383"/>
            <a:ext cx="72281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Nu 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realistisk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Ansvarsperson</a:t>
            </a:r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Formuleringsevne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Kendskab til klubben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”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Oliver Schlander”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Kommuner</a:t>
            </a:r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400" dirty="0"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523F42-D833-849C-27D0-0A0B979B63FC}"/>
              </a:ext>
            </a:extLst>
          </p:cNvPr>
          <p:cNvSpPr/>
          <p:nvPr/>
        </p:nvSpPr>
        <p:spPr>
          <a:xfrm>
            <a:off x="506135" y="1057669"/>
            <a:ext cx="4547496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3200" b="1" dirty="0" smtClean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36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Fonde</a:t>
            </a:r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636AA66-18E1-7EE6-FA00-2E28D5FF3B7D}"/>
              </a:ext>
            </a:extLst>
          </p:cNvPr>
          <p:cNvSpPr/>
          <p:nvPr/>
        </p:nvSpPr>
        <p:spPr>
          <a:xfrm>
            <a:off x="1029896" y="1999430"/>
            <a:ext cx="1162159" cy="155048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631" y="643869"/>
            <a:ext cx="2739024" cy="205426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631" y="3235381"/>
            <a:ext cx="5482258" cy="272715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60" y="5593037"/>
            <a:ext cx="1530971" cy="112193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1397937" y="591808"/>
            <a:ext cx="67044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Ambassadører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tidligere 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spillere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forældre</a:t>
            </a:r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Sponsorer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æresmedlemmer</a:t>
            </a: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400" dirty="0"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523F42-D833-849C-27D0-0A0B979B63FC}"/>
              </a:ext>
            </a:extLst>
          </p:cNvPr>
          <p:cNvSpPr/>
          <p:nvPr/>
        </p:nvSpPr>
        <p:spPr>
          <a:xfrm>
            <a:off x="493609" y="819019"/>
            <a:ext cx="4547496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36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Fonde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636AA66-18E1-7EE6-FA00-2E28D5FF3B7D}"/>
              </a:ext>
            </a:extLst>
          </p:cNvPr>
          <p:cNvSpPr/>
          <p:nvPr/>
        </p:nvSpPr>
        <p:spPr>
          <a:xfrm>
            <a:off x="1096422" y="1496202"/>
            <a:ext cx="736083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9" name="Billede 8"/>
          <p:cNvPicPr/>
          <p:nvPr/>
        </p:nvPicPr>
        <p:blipFill>
          <a:blip r:embed="rId2"/>
          <a:stretch>
            <a:fillRect/>
          </a:stretch>
        </p:blipFill>
        <p:spPr>
          <a:xfrm>
            <a:off x="5564930" y="1910229"/>
            <a:ext cx="5486400" cy="334619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5" y="5617595"/>
            <a:ext cx="1374382" cy="1007181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-37198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568410" y="776614"/>
            <a:ext cx="4191480" cy="648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 smtClean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 smtClean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800" u="sng" dirty="0" smtClean="0">
                <a:solidFill>
                  <a:schemeClr val="accent4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Værdi for deltagerne</a:t>
            </a:r>
            <a:endParaRPr lang="da-DK" sz="2800" u="sng" dirty="0">
              <a:solidFill>
                <a:schemeClr val="accent4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800" dirty="0" err="1" smtClean="0">
                <a:solidFill>
                  <a:schemeClr val="accent4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Relationsskabelse</a:t>
            </a:r>
            <a:endParaRPr lang="da-DK" sz="2800" dirty="0" smtClean="0">
              <a:solidFill>
                <a:schemeClr val="accent4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4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Viden og inspiration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4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Forretning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a-DK" sz="2800" dirty="0" smtClean="0">
              <a:solidFill>
                <a:schemeClr val="accent4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800" u="sng" dirty="0" smtClean="0">
                <a:solidFill>
                  <a:schemeClr val="accent4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Koncept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800" dirty="0" err="1" smtClean="0">
                <a:solidFill>
                  <a:schemeClr val="accent4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Facilitering</a:t>
            </a:r>
            <a:endParaRPr lang="da-DK" sz="2800" dirty="0" smtClean="0">
              <a:solidFill>
                <a:schemeClr val="accent4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4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Oplevelser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4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Deltagere</a:t>
            </a:r>
          </a:p>
          <a:p>
            <a:pPr lvl="1"/>
            <a:endParaRPr lang="da-DK" sz="2800" b="1" dirty="0" smtClean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 smtClean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400" dirty="0"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BAC3FA-1BD3-F3BE-144F-77CA1888EF35}"/>
              </a:ext>
            </a:extLst>
          </p:cNvPr>
          <p:cNvSpPr/>
          <p:nvPr/>
        </p:nvSpPr>
        <p:spPr>
          <a:xfrm>
            <a:off x="396774" y="406165"/>
            <a:ext cx="10654556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36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Erhvervsklub</a:t>
            </a:r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EF7F2A6-AEF7-CE3E-E856-47FEE1782D43}"/>
              </a:ext>
            </a:extLst>
          </p:cNvPr>
          <p:cNvSpPr/>
          <p:nvPr/>
        </p:nvSpPr>
        <p:spPr>
          <a:xfrm>
            <a:off x="892109" y="1169641"/>
            <a:ext cx="2760328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" y="5702553"/>
            <a:ext cx="1379497" cy="101092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4614254" y="3044599"/>
            <a:ext cx="22195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u="sng" dirty="0" smtClean="0">
                <a:solidFill>
                  <a:schemeClr val="accent4"/>
                </a:solidFill>
                <a:latin typeface="Bahnschrift SemiCondensed" panose="020B0502040204020203" pitchFamily="34" charset="0"/>
              </a:rPr>
              <a:t>Indhold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4"/>
                </a:solidFill>
                <a:latin typeface="Bahnschrift SemiCondensed" panose="020B0502040204020203" pitchFamily="34" charset="0"/>
              </a:rPr>
              <a:t>Frekvens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4"/>
                </a:solidFill>
                <a:latin typeface="Bahnschrift SemiCondensed" panose="020B0502040204020203" pitchFamily="34" charset="0"/>
              </a:rPr>
              <a:t>Oplevelser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4"/>
                </a:solidFill>
                <a:latin typeface="Bahnschrift SemiCondensed" panose="020B0502040204020203" pitchFamily="34" charset="0"/>
              </a:rPr>
              <a:t>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4"/>
                </a:solidFill>
                <a:latin typeface="Bahnschrift SemiCondensed" panose="020B0502040204020203" pitchFamily="34" charset="0"/>
              </a:rPr>
              <a:t>Foredrag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4"/>
                </a:solidFill>
                <a:latin typeface="Bahnschrift SemiCondensed" panose="020B0502040204020203" pitchFamily="34" charset="0"/>
              </a:rPr>
              <a:t>Besøg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4"/>
                </a:solidFill>
                <a:latin typeface="Bahnschrift SemiCondensed" panose="020B0502040204020203" pitchFamily="34" charset="0"/>
              </a:rPr>
              <a:t>Aktiviteter</a:t>
            </a:r>
            <a:endParaRPr lang="da-DK" sz="2800" dirty="0">
              <a:solidFill>
                <a:schemeClr val="accent4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559" y="1388407"/>
            <a:ext cx="3461558" cy="259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567775-3011-B18F-78A1-B4C915D51274}"/>
              </a:ext>
            </a:extLst>
          </p:cNvPr>
          <p:cNvSpPr/>
          <p:nvPr/>
        </p:nvSpPr>
        <p:spPr>
          <a:xfrm>
            <a:off x="506134" y="1380152"/>
            <a:ext cx="5420015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Penge i kassen 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NU!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D0E4D9A-C28D-BEB0-603D-13628676CB5F}"/>
              </a:ext>
            </a:extLst>
          </p:cNvPr>
          <p:cNvSpPr/>
          <p:nvPr/>
        </p:nvSpPr>
        <p:spPr>
          <a:xfrm>
            <a:off x="1029895" y="1947681"/>
            <a:ext cx="2690526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61C147-246D-D1FB-A035-B896A12E0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95" y="2366995"/>
            <a:ext cx="1995239" cy="19928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61E361-6176-5BD5-AFA1-56186765A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1" r="6556"/>
          <a:stretch/>
        </p:blipFill>
        <p:spPr>
          <a:xfrm>
            <a:off x="3216141" y="2375715"/>
            <a:ext cx="1754485" cy="19840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E63881-CC50-0EE9-6341-99CC9AF87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88"/>
          <a:stretch/>
        </p:blipFill>
        <p:spPr>
          <a:xfrm>
            <a:off x="5133854" y="2366995"/>
            <a:ext cx="2371697" cy="1984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4E6990-FD65-2CF8-76B7-C180F49A8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307" y="2375715"/>
            <a:ext cx="3055684" cy="19753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185C29-86F4-9688-7F1E-8787359D5BF3}"/>
              </a:ext>
            </a:extLst>
          </p:cNvPr>
          <p:cNvSpPr/>
          <p:nvPr/>
        </p:nvSpPr>
        <p:spPr>
          <a:xfrm>
            <a:off x="7783817" y="4443087"/>
            <a:ext cx="2529840" cy="487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Arbejdsopgaver</a:t>
            </a: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2400" dirty="0">
              <a:latin typeface="Bahnschrift SemiCondensed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219AE9-EFB8-D507-2BE9-C6A8C5F14358}"/>
              </a:ext>
            </a:extLst>
          </p:cNvPr>
          <p:cNvSpPr/>
          <p:nvPr/>
        </p:nvSpPr>
        <p:spPr>
          <a:xfrm>
            <a:off x="793675" y="4443088"/>
            <a:ext cx="2529840" cy="487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400" b="1" dirty="0" err="1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SupportUs</a:t>
            </a:r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2400" dirty="0">
              <a:latin typeface="Bahnschrift SemiCondensed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82D0CA-5930-D909-BF9B-568A7B553A73}"/>
              </a:ext>
            </a:extLst>
          </p:cNvPr>
          <p:cNvSpPr/>
          <p:nvPr/>
        </p:nvSpPr>
        <p:spPr>
          <a:xfrm>
            <a:off x="4921206" y="4443087"/>
            <a:ext cx="2529840" cy="487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4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Sponsorcykling</a:t>
            </a: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2400" dirty="0">
              <a:latin typeface="Bahnschrift SemiCondensed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DBAE42-54DA-32C9-1F4F-940FDBA82F3F}"/>
              </a:ext>
            </a:extLst>
          </p:cNvPr>
          <p:cNvSpPr/>
          <p:nvPr/>
        </p:nvSpPr>
        <p:spPr>
          <a:xfrm>
            <a:off x="2921862" y="4443088"/>
            <a:ext cx="2529840" cy="487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400" b="1" dirty="0" err="1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Bambusa</a:t>
            </a:r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2400" dirty="0">
              <a:latin typeface="Bahnschrift SemiCondensed" panose="020B0502040204020203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9" y="5625488"/>
            <a:ext cx="1384132" cy="1014326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173" y="5542439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0" y="0"/>
            <a:ext cx="810101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40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sz="17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sz="40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da-DK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18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D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C07509-8A76-2243-B0A8-809496B0DDB3}"/>
              </a:ext>
            </a:extLst>
          </p:cNvPr>
          <p:cNvSpPr/>
          <p:nvPr/>
        </p:nvSpPr>
        <p:spPr>
          <a:xfrm>
            <a:off x="506134" y="2110063"/>
            <a:ext cx="6032452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44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Debat/Spørgsmål</a:t>
            </a:r>
            <a:endParaRPr lang="da-DK" sz="4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06F9F8E-5128-57DB-4B88-1FE116FEF4E2}"/>
              </a:ext>
            </a:extLst>
          </p:cNvPr>
          <p:cNvSpPr/>
          <p:nvPr/>
        </p:nvSpPr>
        <p:spPr>
          <a:xfrm>
            <a:off x="1029895" y="2934265"/>
            <a:ext cx="4414623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0" y="199786"/>
            <a:ext cx="1488865" cy="109107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002" y="331610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 object, dark, night sky&#10;&#10;Description automatically generated">
            <a:extLst>
              <a:ext uri="{FF2B5EF4-FFF2-40B4-BE49-F238E27FC236}">
                <a16:creationId xmlns:a16="http://schemas.microsoft.com/office/drawing/2014/main" id="{4D56F7E3-2E29-C383-65B6-913AC5D50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765" t="3132" r="23385" b="25503"/>
          <a:stretch/>
        </p:blipFill>
        <p:spPr>
          <a:xfrm>
            <a:off x="3138615" y="0"/>
            <a:ext cx="9053385" cy="6858000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-37198" y="42494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502615" y="1178610"/>
            <a:ext cx="8928108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3200" dirty="0" smtClean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32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Introduktion til arbejde med sponsorater</a:t>
            </a:r>
            <a:endParaRPr lang="en-DK" sz="32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84C4B9D-2A36-E997-3686-40D9F851C9FE}"/>
              </a:ext>
            </a:extLst>
          </p:cNvPr>
          <p:cNvSpPr/>
          <p:nvPr/>
        </p:nvSpPr>
        <p:spPr>
          <a:xfrm>
            <a:off x="1029894" y="2076017"/>
            <a:ext cx="6122467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4766D-D6AD-7E27-A2B7-A8676126F39A}"/>
              </a:ext>
            </a:extLst>
          </p:cNvPr>
          <p:cNvSpPr/>
          <p:nvPr/>
        </p:nvSpPr>
        <p:spPr>
          <a:xfrm>
            <a:off x="502615" y="2329924"/>
            <a:ext cx="5598754" cy="228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800" dirty="0" smtClean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Hvem er vi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Hvem kan vi sælge til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Hvad kan vi sælge – drøftelse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Hvordan kan vi sælge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Spørgsmål/debat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7250387-8EF6-A07F-2074-44FD6B29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324">
            <a:off x="6012815" y="2258556"/>
            <a:ext cx="5449108" cy="390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4342"/>
            <a:ext cx="1417775" cy="103898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-1212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506135" y="2511055"/>
            <a:ext cx="8101013" cy="415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5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600" b="1" dirty="0">
              <a:latin typeface="Bahnschrift SemiCondensed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A893F-590C-1DEB-BBFA-8E1795C667C3}"/>
              </a:ext>
            </a:extLst>
          </p:cNvPr>
          <p:cNvSpPr/>
          <p:nvPr/>
        </p:nvSpPr>
        <p:spPr>
          <a:xfrm>
            <a:off x="506135" y="1468383"/>
            <a:ext cx="3821559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9FE4C2-61EC-E8C7-94DE-A31CFB42EA49}"/>
              </a:ext>
            </a:extLst>
          </p:cNvPr>
          <p:cNvSpPr/>
          <p:nvPr/>
        </p:nvSpPr>
        <p:spPr>
          <a:xfrm>
            <a:off x="834748" y="1866835"/>
            <a:ext cx="3247098" cy="147744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6" y="5731557"/>
            <a:ext cx="1406483" cy="103070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rgbClr val="FFFF00"/>
                </a:solidFill>
              </a:rPr>
              <a:t/>
            </a:r>
            <a:br>
              <a:rPr lang="da-DK" dirty="0" smtClean="0">
                <a:solidFill>
                  <a:srgbClr val="FFFF00"/>
                </a:solidFill>
              </a:rPr>
            </a:br>
            <a:r>
              <a:rPr lang="da-DK" dirty="0">
                <a:solidFill>
                  <a:srgbClr val="FFFF00"/>
                </a:solidFill>
              </a:rPr>
              <a:t/>
            </a:r>
            <a:br>
              <a:rPr lang="da-DK" dirty="0">
                <a:solidFill>
                  <a:srgbClr val="FFFF00"/>
                </a:solidFill>
              </a:rPr>
            </a:br>
            <a:r>
              <a:rPr lang="da-DK" dirty="0" smtClean="0">
                <a:solidFill>
                  <a:srgbClr val="FFC000"/>
                </a:solidFill>
              </a:rPr>
              <a:t>Lidt om os</a:t>
            </a:r>
            <a:endParaRPr lang="da-DK" dirty="0">
              <a:solidFill>
                <a:srgbClr val="FFC000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BA4766D-D6AD-7E27-A2B7-A8676126F39A}"/>
              </a:ext>
            </a:extLst>
          </p:cNvPr>
          <p:cNvSpPr/>
          <p:nvPr/>
        </p:nvSpPr>
        <p:spPr>
          <a:xfrm>
            <a:off x="405926" y="2143875"/>
            <a:ext cx="11256348" cy="228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2000" u="sng" dirty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000" u="sng" dirty="0" smtClean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000" u="sng" dirty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000" u="sng" dirty="0" smtClean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Steen</a:t>
            </a:r>
            <a:endParaRPr lang="da-DK" sz="2800" dirty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Cand. Merc. i afsætningsøkonomi/marketing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Formand for Køge </a:t>
            </a:r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Badminton Klub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Verdensmester </a:t>
            </a:r>
            <a:r>
              <a:rPr lang="da-DK" sz="2800" dirty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 badminton, 1983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Bestyrelsesmedlem i HB Køge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Marketingchef og medlem af ledelsesgruppen i Team </a:t>
            </a:r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Danmark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Direktør </a:t>
            </a:r>
            <a:r>
              <a:rPr lang="da-DK" sz="2800" dirty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Sport One Danmark = salg og udvikling af løsninger til de største virksomheder i </a:t>
            </a:r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DK</a:t>
            </a:r>
            <a:endParaRPr lang="en-DK" sz="2800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506135" y="2511055"/>
            <a:ext cx="8101013" cy="415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5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600" b="1" dirty="0">
              <a:latin typeface="Bahnschrift SemiCondensed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A893F-590C-1DEB-BBFA-8E1795C667C3}"/>
              </a:ext>
            </a:extLst>
          </p:cNvPr>
          <p:cNvSpPr/>
          <p:nvPr/>
        </p:nvSpPr>
        <p:spPr>
          <a:xfrm>
            <a:off x="506135" y="1468383"/>
            <a:ext cx="3821559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2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9FE4C2-61EC-E8C7-94DE-A31CFB42EA49}"/>
              </a:ext>
            </a:extLst>
          </p:cNvPr>
          <p:cNvSpPr/>
          <p:nvPr/>
        </p:nvSpPr>
        <p:spPr>
          <a:xfrm>
            <a:off x="834748" y="1866835"/>
            <a:ext cx="3247098" cy="147744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6" y="5684265"/>
            <a:ext cx="1406483" cy="103070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rgbClr val="FFFF00"/>
                </a:solidFill>
              </a:rPr>
              <a:t/>
            </a:r>
            <a:br>
              <a:rPr lang="da-DK" dirty="0" smtClean="0">
                <a:solidFill>
                  <a:srgbClr val="FFFF00"/>
                </a:solidFill>
              </a:rPr>
            </a:br>
            <a:r>
              <a:rPr lang="da-DK" dirty="0">
                <a:solidFill>
                  <a:srgbClr val="FFFF00"/>
                </a:solidFill>
              </a:rPr>
              <a:t/>
            </a:r>
            <a:br>
              <a:rPr lang="da-DK" dirty="0">
                <a:solidFill>
                  <a:srgbClr val="FFFF00"/>
                </a:solidFill>
              </a:rPr>
            </a:br>
            <a:r>
              <a:rPr lang="da-DK" dirty="0" smtClean="0">
                <a:solidFill>
                  <a:srgbClr val="FFC000"/>
                </a:solidFill>
              </a:rPr>
              <a:t>Lidt om os</a:t>
            </a:r>
            <a:endParaRPr lang="da-DK" dirty="0">
              <a:solidFill>
                <a:srgbClr val="FFC000"/>
              </a:solidFill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506135" y="2125499"/>
            <a:ext cx="11357252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a-DK" sz="2000" u="sng" dirty="0" smtClean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a-DK" sz="2800" dirty="0" smtClean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Arne</a:t>
            </a:r>
            <a:endParaRPr lang="da-DK" sz="2800" dirty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628650" lvl="1" indent="-171450"/>
            <a:r>
              <a:rPr lang="da-DK" sz="2800" dirty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Cand. Merc. i afsætningsøkonomi/marketing</a:t>
            </a:r>
          </a:p>
          <a:p>
            <a:pPr marL="628650" lvl="1" indent="-171450"/>
            <a:r>
              <a:rPr lang="da-DK" sz="2800" dirty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Indehaver af Buch Consult, konsulentvirksomhed </a:t>
            </a:r>
          </a:p>
          <a:p>
            <a:pPr marL="628650" lvl="1" indent="-171450"/>
            <a:r>
              <a:rPr lang="da-DK" sz="2800" dirty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Formand for Skårup Idrætsforening</a:t>
            </a:r>
            <a:endParaRPr lang="da-DK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/>
            <a:r>
              <a:rPr lang="da-DK" sz="2800" dirty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Direktør i håndboldselskaber - GOG, KIF Kolding og HC Odense</a:t>
            </a:r>
          </a:p>
          <a:p>
            <a:pPr marL="628650" lvl="1" indent="-171450"/>
            <a:r>
              <a:rPr lang="da-DK" sz="2800" dirty="0">
                <a:solidFill>
                  <a:srgbClr val="FFC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Bestyrelsesmedlem i en række virksomheder, samt Odense Bulldogs</a:t>
            </a:r>
          </a:p>
          <a:p>
            <a:pPr marL="628650" lvl="1" indent="-171450"/>
            <a:endParaRPr lang="da-DK" sz="2800" dirty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endParaRPr lang="da-DK" sz="3900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BA4766D-D6AD-7E27-A2B7-A8676126F39A}"/>
              </a:ext>
            </a:extLst>
          </p:cNvPr>
          <p:cNvSpPr/>
          <p:nvPr/>
        </p:nvSpPr>
        <p:spPr>
          <a:xfrm>
            <a:off x="210259" y="2111040"/>
            <a:ext cx="5894630" cy="228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2000" u="sng" dirty="0" smtClean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000" u="sng" dirty="0" smtClean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000" u="sng" dirty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000" u="sng" dirty="0" smtClean="0">
              <a:solidFill>
                <a:srgbClr val="FFC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506135" y="2511055"/>
            <a:ext cx="8101013" cy="415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5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600" b="1" dirty="0">
              <a:latin typeface="Bahnschrift SemiCondensed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A893F-590C-1DEB-BBFA-8E1795C667C3}"/>
              </a:ext>
            </a:extLst>
          </p:cNvPr>
          <p:cNvSpPr/>
          <p:nvPr/>
        </p:nvSpPr>
        <p:spPr>
          <a:xfrm>
            <a:off x="1981200" y="244954"/>
            <a:ext cx="8135566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40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Hvem kan vi sælge til - Målgruppe</a:t>
            </a:r>
            <a:endParaRPr lang="da-DK" sz="40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9FE4C2-61EC-E8C7-94DE-A31CFB42EA49}"/>
              </a:ext>
            </a:extLst>
          </p:cNvPr>
          <p:cNvSpPr/>
          <p:nvPr/>
        </p:nvSpPr>
        <p:spPr>
          <a:xfrm>
            <a:off x="2450824" y="941306"/>
            <a:ext cx="6793383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9" y="5623943"/>
            <a:ext cx="1406483" cy="1030705"/>
          </a:xfrm>
          <a:prstGeom prst="rect">
            <a:avLst/>
          </a:prstGeom>
        </p:spPr>
      </p:pic>
      <p:graphicFrame>
        <p:nvGraphicFramePr>
          <p:cNvPr id="7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459567"/>
              </p:ext>
            </p:extLst>
          </p:nvPr>
        </p:nvGraphicFramePr>
        <p:xfrm>
          <a:off x="1981199" y="1113891"/>
          <a:ext cx="8320391" cy="551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Billed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7937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0" y="7937"/>
            <a:ext cx="12191999" cy="662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b="1" i="1" dirty="0" smtClean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b="1" dirty="0" smtClean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600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Synlighed - Publikum / Seere </a:t>
            </a:r>
            <a:r>
              <a:rPr lang="da-DK" sz="3600" dirty="0" err="1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etc</a:t>
            </a:r>
            <a:endParaRPr lang="da-DK" sz="3600" dirty="0" smtClean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600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Oplevelser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600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Netværk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600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Aktiviteter – Medlemmer, personale </a:t>
            </a:r>
          </a:p>
          <a:p>
            <a:pPr algn="ctr"/>
            <a:endParaRPr lang="en-DK" sz="1400" dirty="0"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0BE340-0D3E-F55E-4D2D-D4BBFD6783CA}"/>
              </a:ext>
            </a:extLst>
          </p:cNvPr>
          <p:cNvSpPr/>
          <p:nvPr/>
        </p:nvSpPr>
        <p:spPr>
          <a:xfrm>
            <a:off x="2278395" y="404142"/>
            <a:ext cx="8937596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40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Hvad kan vi sælge – Produkter / Ydelser</a:t>
            </a:r>
            <a:endParaRPr lang="da-DK" sz="40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AC6962E-5D55-A879-6C7F-F22787ABA68A}"/>
              </a:ext>
            </a:extLst>
          </p:cNvPr>
          <p:cNvSpPr/>
          <p:nvPr/>
        </p:nvSpPr>
        <p:spPr>
          <a:xfrm>
            <a:off x="2830959" y="1111122"/>
            <a:ext cx="3451363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sp>
        <p:nvSpPr>
          <p:cNvPr id="7" name="AutoShape 2" descr="Slagelse Boldklub &amp; Idrætsforening – – Siden 18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4" descr="Slagelse Boldklub &amp; Idrætsforening – – Siden 188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5617595"/>
            <a:ext cx="1472156" cy="107883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3538" y="298091"/>
            <a:ext cx="6331608" cy="99014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4000" b="1" dirty="0" smtClean="0">
                <a:solidFill>
                  <a:schemeClr val="tx1"/>
                </a:solidFill>
              </a:rPr>
              <a:t>Hvad kan vi sælge - Konkret</a:t>
            </a:r>
            <a:r>
              <a:rPr lang="da-DK" sz="2800" dirty="0">
                <a:solidFill>
                  <a:schemeClr val="tx1"/>
                </a:solidFill>
              </a:rPr>
              <a:t/>
            </a:r>
            <a:br>
              <a:rPr lang="da-DK" sz="2800" dirty="0">
                <a:solidFill>
                  <a:schemeClr val="tx1"/>
                </a:solidFill>
              </a:rPr>
            </a:br>
            <a:r>
              <a:rPr lang="da-DK" sz="2800" dirty="0">
                <a:solidFill>
                  <a:schemeClr val="tx1"/>
                </a:solidFill>
              </a:rPr>
              <a:t/>
            </a:r>
            <a:br>
              <a:rPr lang="da-DK" sz="2800" dirty="0">
                <a:solidFill>
                  <a:schemeClr val="tx1"/>
                </a:solidFill>
              </a:rPr>
            </a:br>
            <a:r>
              <a:rPr lang="da-DK" sz="2800" dirty="0"/>
              <a:t>	</a:t>
            </a:r>
          </a:p>
        </p:txBody>
      </p:sp>
      <p:graphicFrame>
        <p:nvGraphicFramePr>
          <p:cNvPr id="3" name="Pladsholder til ind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685702"/>
              </p:ext>
            </p:extLst>
          </p:nvPr>
        </p:nvGraphicFramePr>
        <p:xfrm>
          <a:off x="593503" y="1076336"/>
          <a:ext cx="10341720" cy="473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430">
                  <a:extLst>
                    <a:ext uri="{9D8B030D-6E8A-4147-A177-3AD203B41FA5}">
                      <a16:colId xmlns:a16="http://schemas.microsoft.com/office/drawing/2014/main" val="2424513976"/>
                    </a:ext>
                  </a:extLst>
                </a:gridCol>
                <a:gridCol w="2585430">
                  <a:extLst>
                    <a:ext uri="{9D8B030D-6E8A-4147-A177-3AD203B41FA5}">
                      <a16:colId xmlns:a16="http://schemas.microsoft.com/office/drawing/2014/main" val="1794756661"/>
                    </a:ext>
                  </a:extLst>
                </a:gridCol>
                <a:gridCol w="2585430">
                  <a:extLst>
                    <a:ext uri="{9D8B030D-6E8A-4147-A177-3AD203B41FA5}">
                      <a16:colId xmlns:a16="http://schemas.microsoft.com/office/drawing/2014/main" val="1407373365"/>
                    </a:ext>
                  </a:extLst>
                </a:gridCol>
                <a:gridCol w="2585430">
                  <a:extLst>
                    <a:ext uri="{9D8B030D-6E8A-4147-A177-3AD203B41FA5}">
                      <a16:colId xmlns:a16="http://schemas.microsoft.com/office/drawing/2014/main" val="1366816805"/>
                    </a:ext>
                  </a:extLst>
                </a:gridCol>
              </a:tblGrid>
              <a:tr h="788912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Produkt</a:t>
                      </a:r>
                      <a:endParaRPr lang="da-DK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Kommentar</a:t>
                      </a:r>
                      <a:endParaRPr lang="da-DK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Produkt</a:t>
                      </a:r>
                      <a:endParaRPr lang="da-DK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Kommentar</a:t>
                      </a:r>
                      <a:endParaRPr lang="da-DK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638285"/>
                  </a:ext>
                </a:extLst>
              </a:tr>
              <a:tr h="788912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81713"/>
                  </a:ext>
                </a:extLst>
              </a:tr>
              <a:tr h="788912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40690"/>
                  </a:ext>
                </a:extLst>
              </a:tr>
              <a:tr h="788912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70265"/>
                  </a:ext>
                </a:extLst>
              </a:tr>
              <a:tr h="788912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12984"/>
                  </a:ext>
                </a:extLst>
              </a:tr>
              <a:tr h="788912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69389"/>
                  </a:ext>
                </a:extLst>
              </a:tr>
            </a:tbl>
          </a:graphicData>
        </a:graphic>
      </p:graphicFrame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3" y="5813690"/>
            <a:ext cx="1406483" cy="103070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506134" y="480060"/>
            <a:ext cx="810101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800" b="1" dirty="0" err="1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Fatorer</a:t>
            </a:r>
            <a:r>
              <a:rPr lang="da-DK" sz="28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der har indflydelse på prisen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Idrætsgrenen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Antal, der eksponeres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Lokalt, regionalt, nationalt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Tilskuere</a:t>
            </a: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, læsere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Prestige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Medlemmers købekraft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Niveau </a:t>
            </a: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 andre klubber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Værdi af modkøb</a:t>
            </a:r>
          </a:p>
          <a:p>
            <a:pPr lvl="1"/>
            <a:endParaRPr lang="da-DK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1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200" dirty="0"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21A44F-D591-AC23-8686-F2505FD71E2F}"/>
              </a:ext>
            </a:extLst>
          </p:cNvPr>
          <p:cNvSpPr/>
          <p:nvPr/>
        </p:nvSpPr>
        <p:spPr>
          <a:xfrm>
            <a:off x="506134" y="546395"/>
            <a:ext cx="5420015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32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Pris: Hvad skal varen koste?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BD540DC-550F-9776-C365-7FDD870EB87A}"/>
              </a:ext>
            </a:extLst>
          </p:cNvPr>
          <p:cNvSpPr/>
          <p:nvPr/>
        </p:nvSpPr>
        <p:spPr>
          <a:xfrm>
            <a:off x="979791" y="1281221"/>
            <a:ext cx="3381561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8" name="Billede 7" descr="Sponsor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00" y="1976140"/>
            <a:ext cx="4846320" cy="323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5" y="5781567"/>
            <a:ext cx="1311568" cy="9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FED86D-2B23-5170-6F1E-3B0B9D230863}"/>
              </a:ext>
            </a:extLst>
          </p:cNvPr>
          <p:cNvSpPr/>
          <p:nvPr/>
        </p:nvSpPr>
        <p:spPr>
          <a:xfrm>
            <a:off x="0" y="12526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rgbClr val="00727E"/>
              </a:gs>
              <a:gs pos="100000">
                <a:srgbClr val="00727E">
                  <a:lumMod val="99651"/>
                  <a:alpha val="22982"/>
                </a:srgb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3A8-7BA6-245D-E1A6-F148BA837DB8}"/>
              </a:ext>
            </a:extLst>
          </p:cNvPr>
          <p:cNvSpPr/>
          <p:nvPr/>
        </p:nvSpPr>
        <p:spPr>
          <a:xfrm>
            <a:off x="568409" y="750769"/>
            <a:ext cx="9940927" cy="6829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En person, som 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Udadvendt – god til relationer</a:t>
            </a:r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Passioneret for klubben og </a:t>
            </a:r>
            <a:r>
              <a:rPr lang="da-DK" sz="28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sporten</a:t>
            </a:r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Har netværk i og udenfor klubben</a:t>
            </a:r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Lad </a:t>
            </a: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formanden for udvalget </a:t>
            </a:r>
            <a:r>
              <a:rPr lang="da-DK" sz="28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rekruttere </a:t>
            </a:r>
            <a:r>
              <a:rPr lang="da-DK" sz="2800" b="1" dirty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evt. øvrige medlemmer</a:t>
            </a: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28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2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lvl="1" algn="ctr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da-DK" sz="14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DK" sz="1400" dirty="0">
              <a:latin typeface="Bahnschrift Semi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BAC3FA-1BD3-F3BE-144F-77CA1888EF35}"/>
              </a:ext>
            </a:extLst>
          </p:cNvPr>
          <p:cNvSpPr/>
          <p:nvPr/>
        </p:nvSpPr>
        <p:spPr>
          <a:xfrm>
            <a:off x="506134" y="1307963"/>
            <a:ext cx="10654556" cy="76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a-DK" sz="3600" b="1" dirty="0" smtClean="0">
                <a:solidFill>
                  <a:srgbClr val="FFCC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Organisering -  Den sponsor- eller indtægtsansvarlige</a:t>
            </a:r>
            <a:endParaRPr lang="da-DK" sz="3600" b="1" dirty="0">
              <a:solidFill>
                <a:srgbClr val="FFCC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EF7F2A6-AEF7-CE3E-E856-47FEE1782D43}"/>
              </a:ext>
            </a:extLst>
          </p:cNvPr>
          <p:cNvSpPr/>
          <p:nvPr/>
        </p:nvSpPr>
        <p:spPr>
          <a:xfrm>
            <a:off x="1029896" y="1891534"/>
            <a:ext cx="2760328" cy="172585"/>
          </a:xfrm>
          <a:custGeom>
            <a:avLst/>
            <a:gdLst/>
            <a:ahLst/>
            <a:cxnLst/>
            <a:rect l="0" t="0" r="0" b="0"/>
            <a:pathLst>
              <a:path w="616394" h="72802">
                <a:moveTo>
                  <a:pt x="236609" y="73045"/>
                </a:moveTo>
                <a:cubicBezTo>
                  <a:pt x="232726" y="73045"/>
                  <a:pt x="230299" y="73045"/>
                  <a:pt x="229328" y="73045"/>
                </a:cubicBezTo>
                <a:cubicBezTo>
                  <a:pt x="226902" y="71589"/>
                  <a:pt x="224475" y="70618"/>
                  <a:pt x="222048" y="70618"/>
                </a:cubicBezTo>
                <a:cubicBezTo>
                  <a:pt x="218165" y="70618"/>
                  <a:pt x="215738" y="69162"/>
                  <a:pt x="213312" y="65765"/>
                </a:cubicBezTo>
                <a:cubicBezTo>
                  <a:pt x="213312" y="64309"/>
                  <a:pt x="210885" y="63338"/>
                  <a:pt x="209428" y="61882"/>
                </a:cubicBezTo>
                <a:cubicBezTo>
                  <a:pt x="204575" y="57999"/>
                  <a:pt x="205546" y="49748"/>
                  <a:pt x="211855" y="47322"/>
                </a:cubicBezTo>
                <a:cubicBezTo>
                  <a:pt x="213312" y="47322"/>
                  <a:pt x="214282" y="45866"/>
                  <a:pt x="215738" y="45866"/>
                </a:cubicBezTo>
                <a:cubicBezTo>
                  <a:pt x="222048" y="45866"/>
                  <a:pt x="226902" y="44410"/>
                  <a:pt x="232726" y="43439"/>
                </a:cubicBezTo>
                <a:cubicBezTo>
                  <a:pt x="239035" y="41012"/>
                  <a:pt x="244859" y="41012"/>
                  <a:pt x="251169" y="39556"/>
                </a:cubicBezTo>
                <a:cubicBezTo>
                  <a:pt x="257478" y="39556"/>
                  <a:pt x="263303" y="38100"/>
                  <a:pt x="269612" y="38100"/>
                </a:cubicBezTo>
                <a:cubicBezTo>
                  <a:pt x="276892" y="38100"/>
                  <a:pt x="285629" y="36644"/>
                  <a:pt x="292909" y="38100"/>
                </a:cubicBezTo>
                <a:cubicBezTo>
                  <a:pt x="295336" y="38100"/>
                  <a:pt x="296792" y="38100"/>
                  <a:pt x="299218" y="36644"/>
                </a:cubicBezTo>
                <a:cubicBezTo>
                  <a:pt x="305528" y="35188"/>
                  <a:pt x="312808" y="34217"/>
                  <a:pt x="320089" y="35188"/>
                </a:cubicBezTo>
                <a:cubicBezTo>
                  <a:pt x="324942" y="35188"/>
                  <a:pt x="329796" y="36644"/>
                  <a:pt x="333679" y="36644"/>
                </a:cubicBezTo>
                <a:cubicBezTo>
                  <a:pt x="338532" y="36644"/>
                  <a:pt x="342415" y="35188"/>
                  <a:pt x="347268" y="34217"/>
                </a:cubicBezTo>
                <a:cubicBezTo>
                  <a:pt x="348724" y="34217"/>
                  <a:pt x="351151" y="34217"/>
                  <a:pt x="353578" y="34217"/>
                </a:cubicBezTo>
                <a:cubicBezTo>
                  <a:pt x="367167" y="35673"/>
                  <a:pt x="379301" y="32761"/>
                  <a:pt x="391435" y="31790"/>
                </a:cubicBezTo>
                <a:cubicBezTo>
                  <a:pt x="395318" y="31790"/>
                  <a:pt x="397745" y="31790"/>
                  <a:pt x="400171" y="33246"/>
                </a:cubicBezTo>
                <a:cubicBezTo>
                  <a:pt x="406481" y="33246"/>
                  <a:pt x="413761" y="33246"/>
                  <a:pt x="419585" y="31790"/>
                </a:cubicBezTo>
                <a:cubicBezTo>
                  <a:pt x="434146" y="30334"/>
                  <a:pt x="448706" y="30334"/>
                  <a:pt x="463267" y="30334"/>
                </a:cubicBezTo>
                <a:cubicBezTo>
                  <a:pt x="467150" y="30334"/>
                  <a:pt x="470547" y="31790"/>
                  <a:pt x="475401" y="31790"/>
                </a:cubicBezTo>
                <a:cubicBezTo>
                  <a:pt x="479284" y="31790"/>
                  <a:pt x="482681" y="29364"/>
                  <a:pt x="486564" y="27908"/>
                </a:cubicBezTo>
                <a:cubicBezTo>
                  <a:pt x="496271" y="25481"/>
                  <a:pt x="505978" y="25481"/>
                  <a:pt x="517141" y="25481"/>
                </a:cubicBezTo>
                <a:cubicBezTo>
                  <a:pt x="524421" y="25481"/>
                  <a:pt x="533158" y="24025"/>
                  <a:pt x="540438" y="23054"/>
                </a:cubicBezTo>
                <a:cubicBezTo>
                  <a:pt x="541893" y="21598"/>
                  <a:pt x="544320" y="20627"/>
                  <a:pt x="542865" y="19171"/>
                </a:cubicBezTo>
                <a:cubicBezTo>
                  <a:pt x="541408" y="19171"/>
                  <a:pt x="541408" y="17715"/>
                  <a:pt x="540438" y="17715"/>
                </a:cubicBezTo>
                <a:cubicBezTo>
                  <a:pt x="530731" y="17715"/>
                  <a:pt x="521994" y="17715"/>
                  <a:pt x="512287" y="17715"/>
                </a:cubicBezTo>
                <a:cubicBezTo>
                  <a:pt x="491418" y="17715"/>
                  <a:pt x="471032" y="19171"/>
                  <a:pt x="449192" y="19171"/>
                </a:cubicBezTo>
                <a:cubicBezTo>
                  <a:pt x="446765" y="19171"/>
                  <a:pt x="444338" y="19171"/>
                  <a:pt x="441911" y="19171"/>
                </a:cubicBezTo>
                <a:cubicBezTo>
                  <a:pt x="428322" y="20627"/>
                  <a:pt x="416188" y="21598"/>
                  <a:pt x="404054" y="19171"/>
                </a:cubicBezTo>
                <a:cubicBezTo>
                  <a:pt x="402598" y="19171"/>
                  <a:pt x="401628" y="19171"/>
                  <a:pt x="400171" y="19171"/>
                </a:cubicBezTo>
                <a:cubicBezTo>
                  <a:pt x="393862" y="21598"/>
                  <a:pt x="386581" y="20627"/>
                  <a:pt x="379301" y="20627"/>
                </a:cubicBezTo>
                <a:cubicBezTo>
                  <a:pt x="372992" y="20627"/>
                  <a:pt x="365712" y="22083"/>
                  <a:pt x="358431" y="22083"/>
                </a:cubicBezTo>
                <a:cubicBezTo>
                  <a:pt x="348724" y="23539"/>
                  <a:pt x="339988" y="24510"/>
                  <a:pt x="330281" y="23539"/>
                </a:cubicBezTo>
                <a:cubicBezTo>
                  <a:pt x="328825" y="23539"/>
                  <a:pt x="328825" y="23539"/>
                  <a:pt x="327854" y="23539"/>
                </a:cubicBezTo>
                <a:cubicBezTo>
                  <a:pt x="316691" y="25966"/>
                  <a:pt x="306013" y="24996"/>
                  <a:pt x="296306" y="25966"/>
                </a:cubicBezTo>
                <a:cubicBezTo>
                  <a:pt x="289997" y="27422"/>
                  <a:pt x="284173" y="24510"/>
                  <a:pt x="277863" y="27422"/>
                </a:cubicBezTo>
                <a:cubicBezTo>
                  <a:pt x="261847" y="27422"/>
                  <a:pt x="247286" y="31305"/>
                  <a:pt x="231755" y="29849"/>
                </a:cubicBezTo>
                <a:cubicBezTo>
                  <a:pt x="225445" y="29849"/>
                  <a:pt x="219621" y="33732"/>
                  <a:pt x="213312" y="31305"/>
                </a:cubicBezTo>
                <a:cubicBezTo>
                  <a:pt x="208458" y="32761"/>
                  <a:pt x="202148" y="32761"/>
                  <a:pt x="196324" y="33732"/>
                </a:cubicBezTo>
                <a:cubicBezTo>
                  <a:pt x="194868" y="33732"/>
                  <a:pt x="192441" y="33732"/>
                  <a:pt x="191471" y="33732"/>
                </a:cubicBezTo>
                <a:cubicBezTo>
                  <a:pt x="180307" y="32276"/>
                  <a:pt x="170600" y="35188"/>
                  <a:pt x="160893" y="35188"/>
                </a:cubicBezTo>
                <a:cubicBezTo>
                  <a:pt x="148760" y="36644"/>
                  <a:pt x="137597" y="36644"/>
                  <a:pt x="125463" y="36644"/>
                </a:cubicBezTo>
                <a:cubicBezTo>
                  <a:pt x="123036" y="36644"/>
                  <a:pt x="121580" y="36644"/>
                  <a:pt x="119153" y="36644"/>
                </a:cubicBezTo>
                <a:cubicBezTo>
                  <a:pt x="112844" y="38100"/>
                  <a:pt x="105564" y="39071"/>
                  <a:pt x="98284" y="38100"/>
                </a:cubicBezTo>
                <a:cubicBezTo>
                  <a:pt x="98284" y="38100"/>
                  <a:pt x="96827" y="38100"/>
                  <a:pt x="95857" y="38100"/>
                </a:cubicBezTo>
                <a:cubicBezTo>
                  <a:pt x="79840" y="40527"/>
                  <a:pt x="65280" y="39556"/>
                  <a:pt x="49749" y="39556"/>
                </a:cubicBezTo>
                <a:cubicBezTo>
                  <a:pt x="45866" y="39556"/>
                  <a:pt x="41497" y="39556"/>
                  <a:pt x="37615" y="39556"/>
                </a:cubicBezTo>
                <a:cubicBezTo>
                  <a:pt x="30334" y="39556"/>
                  <a:pt x="24025" y="39556"/>
                  <a:pt x="18201" y="39556"/>
                </a:cubicBezTo>
                <a:cubicBezTo>
                  <a:pt x="15774" y="38100"/>
                  <a:pt x="13347" y="38100"/>
                  <a:pt x="10920" y="37129"/>
                </a:cubicBezTo>
                <a:cubicBezTo>
                  <a:pt x="6067" y="35673"/>
                  <a:pt x="3640" y="32276"/>
                  <a:pt x="3640" y="27422"/>
                </a:cubicBezTo>
                <a:cubicBezTo>
                  <a:pt x="3640" y="24996"/>
                  <a:pt x="5096" y="22569"/>
                  <a:pt x="7523" y="22569"/>
                </a:cubicBezTo>
                <a:cubicBezTo>
                  <a:pt x="9950" y="22569"/>
                  <a:pt x="12376" y="22569"/>
                  <a:pt x="13833" y="22569"/>
                </a:cubicBezTo>
                <a:cubicBezTo>
                  <a:pt x="27422" y="27422"/>
                  <a:pt x="40527" y="27422"/>
                  <a:pt x="52661" y="26452"/>
                </a:cubicBezTo>
                <a:cubicBezTo>
                  <a:pt x="66250" y="26452"/>
                  <a:pt x="80811" y="26452"/>
                  <a:pt x="93915" y="24996"/>
                </a:cubicBezTo>
                <a:cubicBezTo>
                  <a:pt x="96342" y="24996"/>
                  <a:pt x="100225" y="26452"/>
                  <a:pt x="103622" y="24996"/>
                </a:cubicBezTo>
                <a:cubicBezTo>
                  <a:pt x="109932" y="23539"/>
                  <a:pt x="115756" y="23539"/>
                  <a:pt x="123036" y="24996"/>
                </a:cubicBezTo>
                <a:cubicBezTo>
                  <a:pt x="124492" y="24996"/>
                  <a:pt x="125463" y="24996"/>
                  <a:pt x="126919" y="24996"/>
                </a:cubicBezTo>
                <a:cubicBezTo>
                  <a:pt x="135655" y="22569"/>
                  <a:pt x="143906" y="23539"/>
                  <a:pt x="152643" y="22569"/>
                </a:cubicBezTo>
                <a:cubicBezTo>
                  <a:pt x="155069" y="22569"/>
                  <a:pt x="157496" y="22569"/>
                  <a:pt x="161379" y="22569"/>
                </a:cubicBezTo>
                <a:cubicBezTo>
                  <a:pt x="165262" y="22569"/>
                  <a:pt x="170115" y="22569"/>
                  <a:pt x="174969" y="21113"/>
                </a:cubicBezTo>
                <a:cubicBezTo>
                  <a:pt x="179822" y="19657"/>
                  <a:pt x="184676" y="19657"/>
                  <a:pt x="190986" y="19657"/>
                </a:cubicBezTo>
                <a:cubicBezTo>
                  <a:pt x="198266" y="19657"/>
                  <a:pt x="205546" y="19657"/>
                  <a:pt x="212826" y="18201"/>
                </a:cubicBezTo>
                <a:cubicBezTo>
                  <a:pt x="224960" y="16744"/>
                  <a:pt x="237094" y="16744"/>
                  <a:pt x="249228" y="18201"/>
                </a:cubicBezTo>
                <a:cubicBezTo>
                  <a:pt x="250683" y="19657"/>
                  <a:pt x="253110" y="18201"/>
                  <a:pt x="254081" y="18201"/>
                </a:cubicBezTo>
                <a:cubicBezTo>
                  <a:pt x="257964" y="15774"/>
                  <a:pt x="262817" y="14318"/>
                  <a:pt x="266215" y="15774"/>
                </a:cubicBezTo>
                <a:cubicBezTo>
                  <a:pt x="273495" y="15774"/>
                  <a:pt x="280775" y="14318"/>
                  <a:pt x="287085" y="17230"/>
                </a:cubicBezTo>
                <a:cubicBezTo>
                  <a:pt x="288541" y="17230"/>
                  <a:pt x="289511" y="17230"/>
                  <a:pt x="289511" y="17230"/>
                </a:cubicBezTo>
                <a:cubicBezTo>
                  <a:pt x="291938" y="15774"/>
                  <a:pt x="293394" y="14803"/>
                  <a:pt x="295821" y="14803"/>
                </a:cubicBezTo>
                <a:cubicBezTo>
                  <a:pt x="302131" y="14803"/>
                  <a:pt x="307955" y="14803"/>
                  <a:pt x="312808" y="14803"/>
                </a:cubicBezTo>
                <a:cubicBezTo>
                  <a:pt x="315235" y="14803"/>
                  <a:pt x="316691" y="16259"/>
                  <a:pt x="317662" y="14803"/>
                </a:cubicBezTo>
                <a:cubicBezTo>
                  <a:pt x="321545" y="12376"/>
                  <a:pt x="326398" y="12376"/>
                  <a:pt x="331252" y="13347"/>
                </a:cubicBezTo>
                <a:cubicBezTo>
                  <a:pt x="338532" y="9464"/>
                  <a:pt x="345812" y="11891"/>
                  <a:pt x="353093" y="11891"/>
                </a:cubicBezTo>
                <a:cubicBezTo>
                  <a:pt x="360373" y="10435"/>
                  <a:pt x="367653" y="10435"/>
                  <a:pt x="373962" y="10435"/>
                </a:cubicBezTo>
                <a:cubicBezTo>
                  <a:pt x="375419" y="10435"/>
                  <a:pt x="376389" y="10435"/>
                  <a:pt x="377845" y="10435"/>
                </a:cubicBezTo>
                <a:cubicBezTo>
                  <a:pt x="385126" y="11891"/>
                  <a:pt x="392406" y="11891"/>
                  <a:pt x="401142" y="10435"/>
                </a:cubicBezTo>
                <a:cubicBezTo>
                  <a:pt x="405025" y="10435"/>
                  <a:pt x="409878" y="10435"/>
                  <a:pt x="413276" y="8979"/>
                </a:cubicBezTo>
                <a:cubicBezTo>
                  <a:pt x="418129" y="6552"/>
                  <a:pt x="422983" y="6552"/>
                  <a:pt x="427836" y="7523"/>
                </a:cubicBezTo>
                <a:cubicBezTo>
                  <a:pt x="434146" y="7523"/>
                  <a:pt x="438999" y="8979"/>
                  <a:pt x="443853" y="9950"/>
                </a:cubicBezTo>
                <a:cubicBezTo>
                  <a:pt x="450163" y="11406"/>
                  <a:pt x="457443" y="9950"/>
                  <a:pt x="463267" y="7523"/>
                </a:cubicBezTo>
                <a:cubicBezTo>
                  <a:pt x="467150" y="5096"/>
                  <a:pt x="472003" y="5096"/>
                  <a:pt x="476857" y="5096"/>
                </a:cubicBezTo>
                <a:cubicBezTo>
                  <a:pt x="488991" y="5096"/>
                  <a:pt x="501125" y="5096"/>
                  <a:pt x="513258" y="5096"/>
                </a:cubicBezTo>
                <a:cubicBezTo>
                  <a:pt x="515685" y="5096"/>
                  <a:pt x="518112" y="3640"/>
                  <a:pt x="520539" y="3640"/>
                </a:cubicBezTo>
                <a:cubicBezTo>
                  <a:pt x="532672" y="5096"/>
                  <a:pt x="544806" y="5096"/>
                  <a:pt x="556940" y="5096"/>
                </a:cubicBezTo>
                <a:cubicBezTo>
                  <a:pt x="559367" y="5096"/>
                  <a:pt x="560822" y="5096"/>
                  <a:pt x="561793" y="5096"/>
                </a:cubicBezTo>
                <a:cubicBezTo>
                  <a:pt x="569074" y="7523"/>
                  <a:pt x="577810" y="6552"/>
                  <a:pt x="585090" y="6552"/>
                </a:cubicBezTo>
                <a:cubicBezTo>
                  <a:pt x="591400" y="8008"/>
                  <a:pt x="596253" y="8008"/>
                  <a:pt x="601107" y="8979"/>
                </a:cubicBezTo>
                <a:cubicBezTo>
                  <a:pt x="605960" y="8979"/>
                  <a:pt x="610814" y="12862"/>
                  <a:pt x="612269" y="17715"/>
                </a:cubicBezTo>
                <a:cubicBezTo>
                  <a:pt x="612269" y="19171"/>
                  <a:pt x="613726" y="19171"/>
                  <a:pt x="613726" y="20142"/>
                </a:cubicBezTo>
                <a:cubicBezTo>
                  <a:pt x="615182" y="24996"/>
                  <a:pt x="613726" y="27422"/>
                  <a:pt x="608872" y="27422"/>
                </a:cubicBezTo>
                <a:cubicBezTo>
                  <a:pt x="604989" y="27422"/>
                  <a:pt x="600136" y="27422"/>
                  <a:pt x="596738" y="27422"/>
                </a:cubicBezTo>
                <a:cubicBezTo>
                  <a:pt x="593341" y="27422"/>
                  <a:pt x="589458" y="27422"/>
                  <a:pt x="585575" y="29849"/>
                </a:cubicBezTo>
                <a:cubicBezTo>
                  <a:pt x="584119" y="29849"/>
                  <a:pt x="581693" y="31305"/>
                  <a:pt x="579266" y="31305"/>
                </a:cubicBezTo>
                <a:cubicBezTo>
                  <a:pt x="572956" y="29849"/>
                  <a:pt x="567132" y="32761"/>
                  <a:pt x="559852" y="33732"/>
                </a:cubicBezTo>
                <a:cubicBezTo>
                  <a:pt x="548689" y="36159"/>
                  <a:pt x="536555" y="38585"/>
                  <a:pt x="524421" y="38585"/>
                </a:cubicBezTo>
                <a:cubicBezTo>
                  <a:pt x="510832" y="42468"/>
                  <a:pt x="497727" y="41012"/>
                  <a:pt x="484137" y="42468"/>
                </a:cubicBezTo>
                <a:cubicBezTo>
                  <a:pt x="464723" y="44895"/>
                  <a:pt x="445309" y="44895"/>
                  <a:pt x="425895" y="46351"/>
                </a:cubicBezTo>
                <a:cubicBezTo>
                  <a:pt x="406481" y="47807"/>
                  <a:pt x="388038" y="46351"/>
                  <a:pt x="370080" y="48778"/>
                </a:cubicBezTo>
                <a:cubicBezTo>
                  <a:pt x="361343" y="47322"/>
                  <a:pt x="354063" y="50234"/>
                  <a:pt x="345812" y="50234"/>
                </a:cubicBezTo>
                <a:cubicBezTo>
                  <a:pt x="338532" y="50234"/>
                  <a:pt x="329796" y="51690"/>
                  <a:pt x="322515" y="50234"/>
                </a:cubicBezTo>
                <a:cubicBezTo>
                  <a:pt x="313779" y="50234"/>
                  <a:pt x="305528" y="51690"/>
                  <a:pt x="296792" y="51690"/>
                </a:cubicBezTo>
                <a:cubicBezTo>
                  <a:pt x="289511" y="51690"/>
                  <a:pt x="280775" y="54117"/>
                  <a:pt x="273495" y="54117"/>
                </a:cubicBezTo>
                <a:cubicBezTo>
                  <a:pt x="264759" y="54117"/>
                  <a:pt x="256508" y="55573"/>
                  <a:pt x="247771" y="56543"/>
                </a:cubicBezTo>
                <a:cubicBezTo>
                  <a:pt x="242918" y="56543"/>
                  <a:pt x="238064" y="56543"/>
                  <a:pt x="231755" y="57999"/>
                </a:cubicBezTo>
                <a:cubicBezTo>
                  <a:pt x="230299" y="57999"/>
                  <a:pt x="229328" y="59455"/>
                  <a:pt x="226902" y="59455"/>
                </a:cubicBezTo>
                <a:cubicBezTo>
                  <a:pt x="225445" y="59455"/>
                  <a:pt x="225445" y="61882"/>
                  <a:pt x="225445" y="63338"/>
                </a:cubicBezTo>
                <a:cubicBezTo>
                  <a:pt x="226902" y="64794"/>
                  <a:pt x="227872" y="67221"/>
                  <a:pt x="229328" y="68192"/>
                </a:cubicBezTo>
                <a:cubicBezTo>
                  <a:pt x="229328" y="68192"/>
                  <a:pt x="232726" y="69648"/>
                  <a:pt x="236609" y="73045"/>
                </a:cubicBezTo>
                <a:lnTo>
                  <a:pt x="236609" y="73045"/>
                </a:lnTo>
                <a:close/>
              </a:path>
            </a:pathLst>
          </a:custGeom>
          <a:solidFill>
            <a:srgbClr val="FFCC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7" y="5702553"/>
            <a:ext cx="1379497" cy="101092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330" y="5617595"/>
            <a:ext cx="110347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325c7d5-7d86-4e9d-8dd3-dd4fbdc33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74BC6BED5CD04993573D4CE8FD6C7C" ma:contentTypeVersion="18" ma:contentTypeDescription="Opret et nyt dokument." ma:contentTypeScope="" ma:versionID="231af4bd108cba18ba06d468fd3fdfed">
  <xsd:schema xmlns:xsd="http://www.w3.org/2001/XMLSchema" xmlns:xs="http://www.w3.org/2001/XMLSchema" xmlns:p="http://schemas.microsoft.com/office/2006/metadata/properties" xmlns:ns3="83363d69-9003-4a94-9ff4-2fefdcb21e5a" xmlns:ns4="b325c7d5-7d86-4e9d-8dd3-dd4fbdc3356b" targetNamespace="http://schemas.microsoft.com/office/2006/metadata/properties" ma:root="true" ma:fieldsID="23fc98899f51fcacf987ad89df35a69b" ns3:_="" ns4:_="">
    <xsd:import namespace="83363d69-9003-4a94-9ff4-2fefdcb21e5a"/>
    <xsd:import namespace="b325c7d5-7d86-4e9d-8dd3-dd4fbdc335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LengthInSeconds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63d69-9003-4a94-9ff4-2fefdcb21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5c7d5-7d86-4e9d-8dd3-dd4fbdc335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25B452-B8A6-4E17-9699-1AB42BAC58E0}">
  <ds:schemaRefs>
    <ds:schemaRef ds:uri="http://schemas.microsoft.com/office/2006/documentManagement/types"/>
    <ds:schemaRef ds:uri="http://schemas.microsoft.com/office/2006/metadata/properties"/>
    <ds:schemaRef ds:uri="83363d69-9003-4a94-9ff4-2fefdcb21e5a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325c7d5-7d86-4e9d-8dd3-dd4fbdc3356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F07BA0-3EE2-4826-8D43-C0DBA5304D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FCF812-C927-4E3E-89D1-F396FF7E69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363d69-9003-4a94-9ff4-2fefdcb21e5a"/>
    <ds:schemaRef ds:uri="b325c7d5-7d86-4e9d-8dd3-dd4fbdc33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</TotalTime>
  <Words>471</Words>
  <Application>Microsoft Office PowerPoint</Application>
  <PresentationFormat>Widescreen</PresentationFormat>
  <Paragraphs>378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4" baseType="lpstr">
      <vt:lpstr>Arial</vt:lpstr>
      <vt:lpstr>Bahnschrift SemiCondensed</vt:lpstr>
      <vt:lpstr>Calibri</vt:lpstr>
      <vt:lpstr>Calibri Light</vt:lpstr>
      <vt:lpstr>Wingdings</vt:lpstr>
      <vt:lpstr>Office-tema</vt:lpstr>
      <vt:lpstr>  </vt:lpstr>
      <vt:lpstr>PowerPoint-præsentation</vt:lpstr>
      <vt:lpstr>  Lidt om os</vt:lpstr>
      <vt:lpstr>  Lidt om os</vt:lpstr>
      <vt:lpstr>PowerPoint-præsentation</vt:lpstr>
      <vt:lpstr>PowerPoint-præsentation</vt:lpstr>
      <vt:lpstr> Hvad kan vi sælge - Konkret 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Team 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Steen Fladberg</dc:creator>
  <cp:lastModifiedBy>Steen Fladberg</cp:lastModifiedBy>
  <cp:revision>27</cp:revision>
  <dcterms:created xsi:type="dcterms:W3CDTF">2024-04-12T17:20:33Z</dcterms:created>
  <dcterms:modified xsi:type="dcterms:W3CDTF">2024-04-13T16:56:16Z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0x0101001174BC6BED5CD04993573D4CE8FD6C7C</vt:lpwstr>
  </property>
</Properties>
</file>